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"/>
  </p:notesMasterIdLst>
  <p:sldIdLst>
    <p:sldId id="268" r:id="rId2"/>
    <p:sldId id="297" r:id="rId3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003399"/>
    <a:srgbClr val="FF0066"/>
    <a:srgbClr val="FF9900"/>
    <a:srgbClr val="008000"/>
    <a:srgbClr val="AFD1B3"/>
    <a:srgbClr val="ABD5B9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0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70480-5AFE-4841-8F46-27ED1CF0803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7E620-8E3B-4DFA-971E-29CC7ACB8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2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kola22p.uco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93022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effectLst/>
              </a:rPr>
              <a:t>Муниципальное бюджетное</a:t>
            </a:r>
            <a:br>
              <a:rPr lang="ru-RU" sz="2800" dirty="0" smtClean="0">
                <a:solidFill>
                  <a:srgbClr val="0033CC"/>
                </a:solidFill>
                <a:effectLst/>
              </a:rPr>
            </a:br>
            <a:r>
              <a:rPr lang="ru-RU" sz="2800" dirty="0" smtClean="0">
                <a:solidFill>
                  <a:srgbClr val="0033CC"/>
                </a:solidFill>
                <a:effectLst/>
              </a:rPr>
              <a:t> общеобразовательное учреждение </a:t>
            </a:r>
            <a:br>
              <a:rPr lang="ru-RU" sz="2800" dirty="0" smtClean="0">
                <a:solidFill>
                  <a:srgbClr val="0033CC"/>
                </a:solidFill>
                <a:effectLst/>
              </a:rPr>
            </a:br>
            <a:r>
              <a:rPr lang="ru-RU" sz="2800" dirty="0" smtClean="0">
                <a:solidFill>
                  <a:srgbClr val="0033CC"/>
                </a:solidFill>
                <a:effectLst/>
              </a:rPr>
              <a:t> средняя  общеобразовательная </a:t>
            </a:r>
            <a:br>
              <a:rPr lang="ru-RU" sz="2800" dirty="0" smtClean="0">
                <a:solidFill>
                  <a:srgbClr val="0033CC"/>
                </a:solidFill>
                <a:effectLst/>
              </a:rPr>
            </a:br>
            <a:r>
              <a:rPr lang="ru-RU" sz="2800" dirty="0" smtClean="0">
                <a:solidFill>
                  <a:srgbClr val="0033CC"/>
                </a:solidFill>
                <a:effectLst/>
              </a:rPr>
              <a:t>школа № 22 муниципального образования</a:t>
            </a:r>
            <a:br>
              <a:rPr lang="ru-RU" sz="2800" dirty="0" smtClean="0">
                <a:solidFill>
                  <a:srgbClr val="0033CC"/>
                </a:solidFill>
                <a:effectLst/>
              </a:rPr>
            </a:br>
            <a:r>
              <a:rPr lang="ru-RU" sz="2800" dirty="0" smtClean="0">
                <a:solidFill>
                  <a:srgbClr val="0033CC"/>
                </a:solidFill>
                <a:effectLst/>
              </a:rPr>
              <a:t> Темрюкский  район</a:t>
            </a:r>
            <a:endParaRPr lang="ru-RU" sz="2800" dirty="0">
              <a:solidFill>
                <a:srgbClr val="0033CC"/>
              </a:solidFill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420888"/>
            <a:ext cx="8229600" cy="4166235"/>
          </a:xfrm>
          <a:prstGeom prst="ellipse">
            <a:avLst/>
          </a:prstGeom>
          <a:ln w="190500" cap="rnd">
            <a:solidFill>
              <a:srgbClr val="AFD1B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5" t="7341" r="2261" b="23243"/>
          <a:stretch/>
        </p:blipFill>
        <p:spPr>
          <a:xfrm>
            <a:off x="73225" y="715313"/>
            <a:ext cx="5688632" cy="5919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505" y="116632"/>
            <a:ext cx="8568951" cy="1224136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7100" dirty="0" smtClean="0">
                <a:solidFill>
                  <a:srgbClr val="0033CC"/>
                </a:solidFill>
              </a:rPr>
              <a:t>Сайт  МБОУ  СОШ  №  22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47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76055" y="595045"/>
            <a:ext cx="4096207" cy="117777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700" u="sng" dirty="0" smtClean="0">
                <a:effectLst/>
                <a:hlinkClick r:id="rId4"/>
              </a:rPr>
              <a:t>http://shkola22p.ucoz.ru/</a:t>
            </a:r>
            <a:r>
              <a:rPr lang="ru-RU" sz="4700" dirty="0" smtClean="0">
                <a:effectLst/>
              </a:rPr>
              <a:t/>
            </a:r>
            <a:br>
              <a:rPr lang="ru-RU" sz="4700" dirty="0" smtClean="0">
                <a:effectLst/>
              </a:rPr>
            </a:br>
            <a:endParaRPr lang="ru-RU" sz="4700" dirty="0"/>
          </a:p>
        </p:txBody>
      </p:sp>
    </p:spTree>
    <p:extLst>
      <p:ext uri="{BB962C8B-B14F-4D97-AF65-F5344CB8AC3E}">
        <p14:creationId xmlns:p14="http://schemas.microsoft.com/office/powerpoint/2010/main" val="39645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1167</TotalTime>
  <Words>7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Муниципальное бюджетное  общеобразовательное учреждение   средняя  общеобразовательная  школа № 22 муниципального образования  Темрюкский  район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PC</cp:lastModifiedBy>
  <cp:revision>225</cp:revision>
  <dcterms:created xsi:type="dcterms:W3CDTF">2013-01-11T05:42:37Z</dcterms:created>
  <dcterms:modified xsi:type="dcterms:W3CDTF">2013-03-01T15:57:12Z</dcterms:modified>
</cp:coreProperties>
</file>