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77F4-CAC3-43E9-9C61-1B6EE0352ED7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E3F-055B-4035-94B5-7C052C991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77F4-CAC3-43E9-9C61-1B6EE0352ED7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E3F-055B-4035-94B5-7C052C991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77F4-CAC3-43E9-9C61-1B6EE0352ED7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E3F-055B-4035-94B5-7C052C991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77F4-CAC3-43E9-9C61-1B6EE0352ED7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E3F-055B-4035-94B5-7C052C991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77F4-CAC3-43E9-9C61-1B6EE0352ED7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E3F-055B-4035-94B5-7C052C991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77F4-CAC3-43E9-9C61-1B6EE0352ED7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E3F-055B-4035-94B5-7C052C991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77F4-CAC3-43E9-9C61-1B6EE0352ED7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E3F-055B-4035-94B5-7C052C991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77F4-CAC3-43E9-9C61-1B6EE0352ED7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E3F-055B-4035-94B5-7C052C991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77F4-CAC3-43E9-9C61-1B6EE0352ED7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E3F-055B-4035-94B5-7C052C991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77F4-CAC3-43E9-9C61-1B6EE0352ED7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E3F-055B-4035-94B5-7C052C991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77F4-CAC3-43E9-9C61-1B6EE0352ED7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E3F-055B-4035-94B5-7C052C991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E77F4-CAC3-43E9-9C61-1B6EE0352ED7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D1E3F-055B-4035-94B5-7C052C9913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Фотосинтез.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5286388"/>
            <a:ext cx="3857652" cy="15716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Презентация к уроку биологии 6класс.Подготовила учитель географии и биологии ГБОУ СОШ№372 г.СПб, Кольцова Ольга Павловна.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85728"/>
            <a:ext cx="5900750" cy="1285884"/>
          </a:xfrm>
        </p:spPr>
        <p:txBody>
          <a:bodyPr>
            <a:normAutofit/>
          </a:bodyPr>
          <a:lstStyle/>
          <a:p>
            <a:r>
              <a:rPr lang="ru-RU" dirty="0" smtClean="0"/>
              <a:t>Ян </a:t>
            </a:r>
            <a:r>
              <a:rPr lang="ru-RU" dirty="0" err="1" smtClean="0"/>
              <a:t>ван</a:t>
            </a:r>
            <a:r>
              <a:rPr lang="ru-RU" dirty="0" smtClean="0"/>
              <a:t> </a:t>
            </a:r>
            <a:r>
              <a:rPr lang="ru-RU" dirty="0" err="1" smtClean="0"/>
              <a:t>Гельмонт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http://m2.paperblog.com/i/39/392551/robert-hooke-il-genio-inglese-quasi-dimentica-L-eU3Dt5.jpe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42852"/>
            <a:ext cx="2466975" cy="31051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http://900igr.net/datas/biologija/Kosmicheskaja-rol-zeljonykh-rastenij/0005-005-Opyt-Van-Gelmonta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1857364"/>
            <a:ext cx="5940425" cy="445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dirty="0" smtClean="0"/>
              <a:t>Джозеф Пристли.</a:t>
            </a:r>
            <a:endParaRPr lang="ru-RU" dirty="0"/>
          </a:p>
        </p:txBody>
      </p:sp>
      <p:pic>
        <p:nvPicPr>
          <p:cNvPr id="4" name="Содержимое 3" descr="http://etc.usf.edu/clipart/21700/21756/priestley_21756_lg.gif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44" y="857232"/>
            <a:ext cx="3641986" cy="45259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http://murzim.ru/uploads/posts/2010-11/1290128914_image00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643050"/>
            <a:ext cx="3152775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>
              <a:rot lat="0" lon="0" rev="1200000"/>
            </a:lightRig>
          </a:scene3d>
          <a:sp3d extrusionH="76200" contourW="12700" prstMaterial="matte">
            <a:bevelT w="6350" h="69850"/>
            <a:bevelB w="6350"/>
            <a:extrusionClr>
              <a:srgbClr val="92D050"/>
            </a:extrusionClr>
            <a:contourClr>
              <a:schemeClr val="accent1">
                <a:lumMod val="60000"/>
                <a:lumOff val="40000"/>
              </a:schemeClr>
            </a:contourClr>
          </a:sp3d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Углекислый газ                         Сахар</a:t>
            </a:r>
          </a:p>
          <a:p>
            <a:pPr>
              <a:buNone/>
            </a:pPr>
            <a:r>
              <a:rPr lang="ru-RU" dirty="0" smtClean="0"/>
              <a:t>+                                     =            +</a:t>
            </a:r>
          </a:p>
          <a:p>
            <a:pPr>
              <a:buNone/>
            </a:pPr>
            <a:r>
              <a:rPr lang="ru-RU" dirty="0" smtClean="0"/>
              <a:t>Вода                                              Кислород                     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37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Фотосинтез.</vt:lpstr>
      <vt:lpstr>Ян ван Гельмонт.</vt:lpstr>
      <vt:lpstr>Джозеф Пристли.</vt:lpstr>
      <vt:lpstr>Слайд 4</vt:lpstr>
      <vt:lpstr>Слайд 5</vt:lpstr>
      <vt:lpstr>Слайд 6</vt:lpstr>
    </vt:vector>
  </TitlesOfParts>
  <Company>Pirated Aliance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Фотосинтез.</dc:title>
  <dc:creator>anna</dc:creator>
  <cp:lastModifiedBy>anna</cp:lastModifiedBy>
  <cp:revision>1</cp:revision>
  <dcterms:created xsi:type="dcterms:W3CDTF">2014-03-04T15:07:28Z</dcterms:created>
  <dcterms:modified xsi:type="dcterms:W3CDTF">2014-03-04T18:19:52Z</dcterms:modified>
</cp:coreProperties>
</file>