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110" d="100"/>
          <a:sy n="110" d="100"/>
        </p:scale>
        <p:origin x="7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6B59C-7C94-47E0-9BA1-C12EBAE71AC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45D91-1E72-402E-A2AA-B05E00633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5D91-1E72-402E-A2AA-B05E0063370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4EC2-298F-4156-8FFC-11DE347F59B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FEAA-455C-4DD1-9D14-DE77C6255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4EC2-298F-4156-8FFC-11DE347F59B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FEAA-455C-4DD1-9D14-DE77C6255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4EC2-298F-4156-8FFC-11DE347F59B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FEAA-455C-4DD1-9D14-DE77C6255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4EC2-298F-4156-8FFC-11DE347F59B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FEAA-455C-4DD1-9D14-DE77C6255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4EC2-298F-4156-8FFC-11DE347F59B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76EFEAA-455C-4DD1-9D14-DE77C6255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4EC2-298F-4156-8FFC-11DE347F59B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FEAA-455C-4DD1-9D14-DE77C6255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4EC2-298F-4156-8FFC-11DE347F59B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FEAA-455C-4DD1-9D14-DE77C6255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4EC2-298F-4156-8FFC-11DE347F59B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FEAA-455C-4DD1-9D14-DE77C6255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4EC2-298F-4156-8FFC-11DE347F59B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FEAA-455C-4DD1-9D14-DE77C6255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4EC2-298F-4156-8FFC-11DE347F59B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FEAA-455C-4DD1-9D14-DE77C6255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4EC2-298F-4156-8FFC-11DE347F59B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FEAA-455C-4DD1-9D14-DE77C6255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384EC2-298F-4156-8FFC-11DE347F59B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6EFEAA-455C-4DD1-9D14-DE77C6255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КИЖИ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                                                                                                                                                                Карелия</a:t>
            </a:r>
            <a:r>
              <a:rPr lang="ru-RU" sz="2000" dirty="0"/>
              <a:t>, 66 км. от Петрозаводска, небольшой островок на Онежском озере – Кижи. Путь к нему лежит через живописное скопление островов </a:t>
            </a:r>
            <a:r>
              <a:rPr lang="ru-RU" sz="2000" dirty="0" err="1"/>
              <a:t>Кижские</a:t>
            </a:r>
            <a:r>
              <a:rPr lang="ru-RU" sz="2000" dirty="0"/>
              <a:t> шхеры. Необыкновенная северная природа стала великолепным фоном для удивительных творений деревянного зодчества, прославивших эти места на весь мир.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КИЖИ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Ансамбль </a:t>
            </a:r>
            <a:r>
              <a:rPr lang="ru-RU" dirty="0" err="1" smtClean="0"/>
              <a:t>Кижского</a:t>
            </a:r>
            <a:r>
              <a:rPr lang="ru-RU" dirty="0" smtClean="0"/>
              <a:t> погоста состоит из трех зданий — Преображенской церкви (1714 г.), Покровской церкви (1764 г.) и стоящей между ними колокольни, построенной в 1874 году на месте более старого сооружения. Их окружает деревянная ограда. Несмотря на то что все здания построены в разное время и имеют разную архитектуру, они не выглядят нагромождением построек, а образуют художественное целое.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Преображенская церковь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Преображенская церковь поражает своим величием и необычностью. Она построена без единого гвоздя. Её высота 17 м. почти с 11-этажный дом, а венчают храм 22 купола, ярусами, уходящими в небо. А в 1714 году на острове появилось чудо русской деревянной архитектуры — знаменитый на весь мир </a:t>
            </a:r>
            <a:r>
              <a:rPr lang="ru-RU" sz="2000" dirty="0" err="1" smtClean="0"/>
              <a:t>двадцатидвухглавый</a:t>
            </a:r>
            <a:r>
              <a:rPr lang="ru-RU" sz="2000" dirty="0" smtClean="0"/>
              <a:t> Преображенский храм.</a:t>
            </a:r>
            <a:endParaRPr lang="ru-RU" sz="20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204864"/>
            <a:ext cx="511175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острова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История острова очень древняя. На карельском языке слово «</a:t>
            </a:r>
            <a:r>
              <a:rPr lang="ru-RU" sz="1400" dirty="0" err="1" smtClean="0"/>
              <a:t>кижат</a:t>
            </a:r>
            <a:r>
              <a:rPr lang="ru-RU" sz="1400" dirty="0" smtClean="0"/>
              <a:t>» означает игрище. Когда-то местные жители проводили здесь языческие праздники и обряды. А первое упоминание о поселении на острове Кижи относятся к 1496 году. Уже тогда остров был центром большой сельской общины </a:t>
            </a:r>
            <a:r>
              <a:rPr lang="ru-RU" sz="1400" dirty="0" err="1" smtClean="0"/>
              <a:t>спасско-кижского</a:t>
            </a:r>
            <a:r>
              <a:rPr lang="ru-RU" sz="1400" dirty="0" smtClean="0"/>
              <a:t> погоста. К 17 в. в нём было уже более 120 деревень. Ещё в петровскую эпоху появилось на погосте самое значительное его сооружение – уникальная деревянная церковь Преображения. С её строительством связано множество легенд.</a:t>
            </a:r>
          </a:p>
          <a:p>
            <a:r>
              <a:rPr lang="ru-RU" sz="1400" dirty="0" smtClean="0"/>
              <a:t>По одной из них во времена Смутного времени церковь стояла в другом месте, гораздо севернее на холмистом возвышении. Однажды в праздник покрова Богородицы на остров напали поляки. Народ укрылся в храме, но захватчики ворвались туда и стали стрелять в безоружных людей.  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4500" dirty="0" smtClean="0"/>
              <a:t>Одна из стрел вонзилась в образ Спасителя, другая пробила его насквозь. И в это самое мгновение произошло чудо. Поляки внезапно ослепли и перерезали друг друга. После осквернения церковь забросили, и вскоре она сгорела от удара молнии. </a:t>
            </a:r>
            <a:r>
              <a:rPr lang="ru-RU" sz="4500" dirty="0" err="1" smtClean="0"/>
              <a:t>Кижане</a:t>
            </a:r>
            <a:r>
              <a:rPr lang="ru-RU" sz="4500" dirty="0" smtClean="0"/>
              <a:t> решили построить новый храм и сплавили на плотах лес для строительства к тому месту, где было пепелище. Но за ночь все плоты неведомой силой перенесло ниже по течение к месту, где не было ничего, кроме камней да вереска. Плоты вернули. На следующую ночь история повторилась. Тут строители догадались, что не просто так это происходит. Стали осматривать вересковые заросли и нашли в них тот самый простреленный образ Спасителя. На этом месте и построили новый храм.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Покровская церковь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/>
              <a:t>Позднее для служб зимой по соседству была построена Покровская церковь. Она похожа на Преображенскую, но всё же поскромнее. Завершила первоначальный ансамбль погоста деревянная Шатровая колокольня.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675" y="1142206"/>
            <a:ext cx="4762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Рукотворное чудо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305342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1 января 1966 г. на основе ансамбля </a:t>
            </a:r>
            <a:r>
              <a:rPr lang="ru-RU" sz="2000" dirty="0" err="1"/>
              <a:t>кижского</a:t>
            </a:r>
            <a:r>
              <a:rPr lang="ru-RU" sz="2000" dirty="0"/>
              <a:t> погоста был открыт государственный историко-архивный музей Кижи. На остров были перевезены самые ценные деревянные постройки со всей Карелии: церковь Воскресения Лазаря, созданная в 14 в., несколько часовен, крестьянские дома и дворовые постройки. Всё это на протяжение многих веков строилось в русских и карельских деревнях по берегам Онежского озера.</a:t>
            </a:r>
          </a:p>
          <a:p>
            <a:r>
              <a:rPr lang="ru-RU" sz="2000" dirty="0"/>
              <a:t>На маленьком клочке прекрасной карельской земли стоят неповторимые создания деревянного зодчества, рукотворное чудо.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</TotalTime>
  <Words>548</Words>
  <Application>Microsoft Office PowerPoint</Application>
  <PresentationFormat>Экран (4:3)</PresentationFormat>
  <Paragraphs>16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КИЖИ</vt:lpstr>
      <vt:lpstr>КИЖИ</vt:lpstr>
      <vt:lpstr>Преображенская церковь</vt:lpstr>
      <vt:lpstr>История острова</vt:lpstr>
      <vt:lpstr>Слайд 5</vt:lpstr>
      <vt:lpstr>Покровская церковь</vt:lpstr>
      <vt:lpstr>Рукотворное чудо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КИЖИ</dc:title>
  <dc:creator>Admin</dc:creator>
  <cp:lastModifiedBy>Admin</cp:lastModifiedBy>
  <cp:revision>8</cp:revision>
  <dcterms:created xsi:type="dcterms:W3CDTF">2013-07-22T17:57:26Z</dcterms:created>
  <dcterms:modified xsi:type="dcterms:W3CDTF">2013-11-14T19:20:29Z</dcterms:modified>
</cp:coreProperties>
</file>