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7" y="-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Размножение голосеменных растений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Выберите верные утверждения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1.Только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голосеменных растений имеется специализированный орган – видоизмененный побег – шишка.</a:t>
            </a:r>
          </a:p>
          <a:p>
            <a:pPr lvl="0" algn="just"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2.На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побегах хвойных растений развивается три типа шишек.</a:t>
            </a:r>
          </a:p>
          <a:p>
            <a:pPr lvl="0"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3.В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женских шишках хвойных образуется пыльца.</a:t>
            </a:r>
          </a:p>
          <a:p>
            <a:pPr lvl="0" algn="just"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4.В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мужских шишках образуются семязачатки с яйцеклетками.</a:t>
            </a:r>
          </a:p>
          <a:p>
            <a:pPr lvl="0"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5.Пыльцевое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зерно состоит из вегетативной и генеративной клеток.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6.Вегетативные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генеративные клетки не играют ни какой роли в процессе оплодотворения.</a:t>
            </a:r>
          </a:p>
          <a:p>
            <a:pPr lvl="0" algn="just"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7.Половые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гаметы: яйцеклетка и сперматозоид имеют гаплоидный набор хромосом.</a:t>
            </a:r>
          </a:p>
          <a:p>
            <a:pPr lvl="0"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8.После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оплодотворения яйцеклетки и сперматозоида образуется зигота с гаплоидным набором хромосом.</a:t>
            </a:r>
          </a:p>
          <a:p>
            <a:pPr lvl="0" algn="just"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10.На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чешуйках шишки образуется по два семени с крылышками.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11.Запас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питательных веществ в семени голосеменных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Голосеменные относят к особой группе высших растений – семенным растениям.</a:t>
            </a:r>
            <a:b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Образование семян – прогрессивный шаг эволюции.</a:t>
            </a:r>
            <a:b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Семена лежат открыто (голо) на семенных чешуях шишек. Образуются из семязачатков в результате опыления и оплодотворения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Параграф  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сообщение на тему: «Можжевельник», «Сосна сибирская»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Объясните русскую поговорку: «Не расти яблочку на елке. Не бывать шишке на рябине".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62599"/>
            <a:ext cx="1524000" cy="609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Desktop\i.jpg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4800601"/>
          </a:xfrm>
          <a:prstGeom prst="rect">
            <a:avLst/>
          </a:prstGeom>
          <a:noFill/>
        </p:spPr>
      </p:pic>
      <p:pic>
        <p:nvPicPr>
          <p:cNvPr id="2051" name="Picture 3" descr="C:\Users\1\Desktop\i.jpg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343400" cy="487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62600" y="5562600"/>
            <a:ext cx="2407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лиственница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114800" cy="5275385"/>
          </a:xfrm>
          <a:prstGeom prst="rect">
            <a:avLst/>
          </a:prstGeom>
          <a:noFill/>
        </p:spPr>
      </p:pic>
      <p:pic>
        <p:nvPicPr>
          <p:cNvPr id="3075" name="Picture 3" descr="C:\Users\1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4208" y="0"/>
            <a:ext cx="4939792" cy="5410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5715000"/>
            <a:ext cx="1410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сосна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867400" y="5638800"/>
            <a:ext cx="1447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Кедр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548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6211669"/>
            <a:ext cx="3112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можжевельник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сос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1\Desktop\78d27631afceb8f9ccf21ef644cfdf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stival.1september.ru/articles/214618/img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154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Размножение голосеменных растений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Выберите верные утверждения</vt:lpstr>
      <vt:lpstr>Слайд 11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Размножение голосеменных растений</dc:title>
  <dc:creator>1</dc:creator>
  <cp:lastModifiedBy>1</cp:lastModifiedBy>
  <cp:revision>6</cp:revision>
  <dcterms:created xsi:type="dcterms:W3CDTF">2014-04-04T13:01:13Z</dcterms:created>
  <dcterms:modified xsi:type="dcterms:W3CDTF">2014-06-01T17:49:27Z</dcterms:modified>
</cp:coreProperties>
</file>