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76" r:id="rId5"/>
    <p:sldId id="275" r:id="rId6"/>
    <p:sldId id="259" r:id="rId7"/>
    <p:sldId id="263" r:id="rId8"/>
    <p:sldId id="264" r:id="rId9"/>
    <p:sldId id="277" r:id="rId10"/>
    <p:sldId id="266" r:id="rId11"/>
    <p:sldId id="279" r:id="rId12"/>
    <p:sldId id="278" r:id="rId13"/>
    <p:sldId id="270" r:id="rId14"/>
    <p:sldId id="271" r:id="rId15"/>
    <p:sldId id="272" r:id="rId16"/>
    <p:sldId id="273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8A3AF-A6EF-49E4-8585-F27D46CD6C33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9B50AF-A4C9-4815-BE50-0551AF49E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8A3AF-A6EF-49E4-8585-F27D46CD6C33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50AF-A4C9-4815-BE50-0551AF49E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8A3AF-A6EF-49E4-8585-F27D46CD6C33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50AF-A4C9-4815-BE50-0551AF49E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8A3AF-A6EF-49E4-8585-F27D46CD6C33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9B50AF-A4C9-4815-BE50-0551AF49E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8A3AF-A6EF-49E4-8585-F27D46CD6C33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50AF-A4C9-4815-BE50-0551AF49E4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8A3AF-A6EF-49E4-8585-F27D46CD6C33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50AF-A4C9-4815-BE50-0551AF49E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8A3AF-A6EF-49E4-8585-F27D46CD6C33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89B50AF-A4C9-4815-BE50-0551AF49E4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8A3AF-A6EF-49E4-8585-F27D46CD6C33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50AF-A4C9-4815-BE50-0551AF49E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8A3AF-A6EF-49E4-8585-F27D46CD6C33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50AF-A4C9-4815-BE50-0551AF49E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8A3AF-A6EF-49E4-8585-F27D46CD6C33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50AF-A4C9-4815-BE50-0551AF49E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8A3AF-A6EF-49E4-8585-F27D46CD6C33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50AF-A4C9-4815-BE50-0551AF49E4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868A3AF-A6EF-49E4-8585-F27D46CD6C33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89B50AF-A4C9-4815-BE50-0551AF49E4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714356"/>
            <a:ext cx="8458200" cy="536143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Жгутиконосцы, инфузории.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786058"/>
            <a:ext cx="8458200" cy="2643206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Простейшие. 7 </a:t>
            </a:r>
            <a:r>
              <a:rPr lang="ru-RU" dirty="0" smtClean="0"/>
              <a:t>класс.</a:t>
            </a:r>
          </a:p>
          <a:p>
            <a:pPr algn="r"/>
            <a:r>
              <a:rPr lang="ru-RU" dirty="0" smtClean="0"/>
              <a:t> Автор – составитель: </a:t>
            </a:r>
          </a:p>
          <a:p>
            <a:pPr algn="r"/>
            <a:r>
              <a:rPr lang="ru-RU" dirty="0" smtClean="0"/>
              <a:t>учитель высшей категории</a:t>
            </a:r>
          </a:p>
          <a:p>
            <a:pPr algn="r"/>
            <a:r>
              <a:rPr lang="ru-RU" dirty="0" smtClean="0"/>
              <a:t>                Омёта Е.А.</a:t>
            </a:r>
          </a:p>
          <a:p>
            <a:pPr algn="r"/>
            <a:r>
              <a:rPr lang="ru-RU" dirty="0" smtClean="0"/>
              <a:t>        г. Энгельс,    </a:t>
            </a:r>
            <a:r>
              <a:rPr lang="ru-RU" dirty="0" smtClean="0"/>
              <a:t> 2010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Половой процесс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Половой процесс (конъюгация) инфузорий. Две особи соединяются, перегородка между ними разрушается. Малые ядра делятся трижды надвое, из которых остаются два. Ими особи обмениваются и расходятся. Ядра — свое и от другой особи — сливаются. После этого инфузории </a:t>
            </a:r>
            <a:r>
              <a:rPr lang="ru-RU" dirty="0" err="1" smtClean="0"/>
              <a:t>востанавливают</a:t>
            </a:r>
            <a:r>
              <a:rPr lang="ru-RU" dirty="0" smtClean="0"/>
              <a:t> прежнее строение тела.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Владимир\Documents\мама\Картинки\Для презентации\туф2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1962" y="2024062"/>
            <a:ext cx="3876675" cy="3876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инфузории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Большинство инфузорий — водные простейшие. Они плавают, ползают и бегают по субстратам. Есть сидячие инфузории. При плавании каждая ресничка совершает частые веслообразные движения. Действия отдельных ресничек согласованны. Некоторые инфузории питаются бактериями, есть хищники, растительноядные и всеядные, а также паразиты и симбионты.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инфузории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Хищная инфузория </a:t>
            </a:r>
            <a:r>
              <a:rPr lang="ru-RU" dirty="0" err="1" smtClean="0"/>
              <a:t>дидиний</a:t>
            </a:r>
            <a:r>
              <a:rPr lang="ru-RU" dirty="0" smtClean="0"/>
              <a:t> проглатывает туфельку целиком, постепенно растягивая рот. </a:t>
            </a:r>
            <a:endParaRPr lang="ru-RU" dirty="0"/>
          </a:p>
        </p:txBody>
      </p:sp>
      <p:pic>
        <p:nvPicPr>
          <p:cNvPr id="5" name="Picture 2" descr="C:\Users\Владимир\Documents\мама\Картинки\Для презентации\дид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28802"/>
            <a:ext cx="4695828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Многообразие   инфузорий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Планктонные сосущие инфузории из озера Байкал. </a:t>
            </a:r>
            <a:endParaRPr lang="ru-RU" dirty="0"/>
          </a:p>
        </p:txBody>
      </p:sp>
      <p:pic>
        <p:nvPicPr>
          <p:cNvPr id="1026" name="Picture 2" descr="C:\Users\Владимир\Documents\мама\Картинки\Для презентации\планкт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214554"/>
            <a:ext cx="4919666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Многообразие   инфузорий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Сидячие колониальные инфузории из класса сосущих. </a:t>
            </a:r>
          </a:p>
          <a:p>
            <a:endParaRPr lang="ru-RU" dirty="0"/>
          </a:p>
        </p:txBody>
      </p:sp>
      <p:pic>
        <p:nvPicPr>
          <p:cNvPr id="2050" name="Picture 2" descr="C:\Users\Владимир\Documents\мама\Картинки\Для презентации\сосущ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85926"/>
            <a:ext cx="4410076" cy="4045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Многообразие   инфузорий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Сидячие колониальные инфузории из отряда </a:t>
            </a:r>
            <a:r>
              <a:rPr lang="ru-RU" dirty="0" err="1" smtClean="0"/>
              <a:t>Кругоресничных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074" name="Picture 2" descr="C:\Users\Владимир\Documents\мама\Картинки\Для презентации\мн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3262" y="1600200"/>
            <a:ext cx="4040176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Многообразие   инфузорий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Инфузории, живущие в передних отделах </a:t>
            </a:r>
            <a:br>
              <a:rPr lang="ru-RU" dirty="0" smtClean="0"/>
            </a:br>
            <a:r>
              <a:rPr lang="ru-RU" dirty="0" smtClean="0"/>
              <a:t>желудка жвачных млекопитающих. </a:t>
            </a:r>
            <a:endParaRPr lang="ru-RU" dirty="0"/>
          </a:p>
        </p:txBody>
      </p:sp>
      <p:pic>
        <p:nvPicPr>
          <p:cNvPr id="4098" name="Picture 2" descr="C:\Users\Владимир\Documents\мама\Картинки\Для презентации\жел жв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714488"/>
            <a:ext cx="4633914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7148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 составлении презентации использованы материалы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Электронного атласа школьника. Зоология 7 – 8.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Жгутиконосцы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dirty="0" smtClean="0"/>
              <a:t>Жгутиковые </a:t>
            </a:r>
            <a:r>
              <a:rPr lang="ru-RU" sz="4400" dirty="0" smtClean="0"/>
              <a:t>— несколько типов организмов, которые передвигаются в основном при помощи жгутиков. Существуют как гетеротрофные, так и автотрофные жгутиконосцы.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Жгутиконосцы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гетеротрофы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АВТОТРОФЫ</a:t>
            </a:r>
            <a:endParaRPr lang="ru-RU" sz="2800" dirty="0"/>
          </a:p>
        </p:txBody>
      </p:sp>
      <p:pic>
        <p:nvPicPr>
          <p:cNvPr id="7" name="Picture 2" descr="C:\Users\Владимир\Documents\мама\Картинки\Для презентации\гет жгут.bm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0988" y="1510786"/>
            <a:ext cx="4291012" cy="3775602"/>
          </a:xfrm>
          <a:prstGeom prst="rect">
            <a:avLst/>
          </a:prstGeom>
          <a:noFill/>
        </p:spPr>
      </p:pic>
      <p:pic>
        <p:nvPicPr>
          <p:cNvPr id="8" name="Picture 3" descr="C:\Users\Владимир\Documents\мама\Картинки\Для презентации\эвглена.bmp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7" y="1500174"/>
            <a:ext cx="4214842" cy="3757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Жгутиконосцы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Трипаносомы — кровяные паразиты многих позвоночных животных и человека. Переносчиками служат кровососущие насекомые. При нападении зараженного трипаносомами переносчика на человека эти паразиты проникают в кровь, затем — во внутренние органы и центральную нервную систему, где и размножаются. Африканские трипаносомы (2 вида) вызывают у человека сонную болезнь,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Жгутиконосцы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Муха цеце вместе с кровью больного поглощает трипаносом, размножение которых происходит в ее кишечнике. </a:t>
            </a:r>
          </a:p>
          <a:p>
            <a:endParaRPr lang="ru-RU" dirty="0"/>
          </a:p>
        </p:txBody>
      </p:sp>
      <p:pic>
        <p:nvPicPr>
          <p:cNvPr id="5" name="Picture 3" descr="C:\Users\Владимир\Documents\мама\Картинки\Для презентации\муха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7888" y="1600200"/>
            <a:ext cx="2504823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Жгутиконосцы</a:t>
            </a:r>
            <a:endParaRPr lang="ru-RU" dirty="0"/>
          </a:p>
        </p:txBody>
      </p:sp>
      <p:pic>
        <p:nvPicPr>
          <p:cNvPr id="2050" name="Picture 2" descr="C:\Users\Владимир\Documents\мама\Картинки\Для презентации\трипанос цеце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4000528" cy="47244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3600" dirty="0" smtClean="0"/>
              <a:t>Цикл развития трипаносомы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инфузории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Инфузории — сложно организованные простейшие, имеющие реснички на поверхности тела и два типа ядер в цитоплазме (большое, контролирующее питание, движение, дыхание и обмен веществ; малое, служащее для полового размножения). Инфузориям присущ особый половой процесс — конъюгация. Форма тела разнообразная. Есть одиночные подвижные и прикрепленные, нередко колониальные инфузории. Их около 7 тыс. видов.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Инфузория туфелька</a:t>
            </a:r>
            <a:endParaRPr lang="ru-RU" dirty="0"/>
          </a:p>
        </p:txBody>
      </p:sp>
      <p:pic>
        <p:nvPicPr>
          <p:cNvPr id="3074" name="Picture 2" descr="C:\Users\Владимир\Documents\мама\Картинки\Для презентации\туф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7143800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Бесполое размножение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Бесполое размножение инфузории-туфельки. В процессе бесполого размножения инфузории делятся всегда поперек. Во время деления происходит глубокая внутренняя перестройка тела инфузории.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Владимир\Documents\мама\Картинки\Для презентации\untitled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3116"/>
            <a:ext cx="3000396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</TotalTime>
  <Words>298</Words>
  <Application>Microsoft Office PowerPoint</Application>
  <PresentationFormat>Экран 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Жгутиконосцы, инфузории.</vt:lpstr>
      <vt:lpstr>Жгутиконосцы</vt:lpstr>
      <vt:lpstr>Жгутиконосцы</vt:lpstr>
      <vt:lpstr>Жгутиконосцы</vt:lpstr>
      <vt:lpstr>Жгутиконосцы</vt:lpstr>
      <vt:lpstr>Жгутиконосцы</vt:lpstr>
      <vt:lpstr>инфузории</vt:lpstr>
      <vt:lpstr>Инфузория туфелька</vt:lpstr>
      <vt:lpstr>Бесполое размножение</vt:lpstr>
      <vt:lpstr>Половой процесс</vt:lpstr>
      <vt:lpstr>инфузории</vt:lpstr>
      <vt:lpstr>инфузории</vt:lpstr>
      <vt:lpstr>Многообразие   инфузорий</vt:lpstr>
      <vt:lpstr>Многообразие   инфузорий</vt:lpstr>
      <vt:lpstr>Многообразие   инфузорий</vt:lpstr>
      <vt:lpstr>Многообразие   инфузорий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Жгутиконосцы, инфузории.</dc:title>
  <dc:creator>Владимир</dc:creator>
  <cp:lastModifiedBy>Елена</cp:lastModifiedBy>
  <cp:revision>8</cp:revision>
  <dcterms:created xsi:type="dcterms:W3CDTF">2010-09-07T17:56:58Z</dcterms:created>
  <dcterms:modified xsi:type="dcterms:W3CDTF">2011-02-08T09:53:34Z</dcterms:modified>
</cp:coreProperties>
</file>