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71" r:id="rId16"/>
    <p:sldId id="272" r:id="rId17"/>
    <p:sldId id="273" r:id="rId18"/>
    <p:sldId id="274" r:id="rId19"/>
    <p:sldId id="276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F9FCDA-72F4-487F-B9A4-37DD548671F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9DC1C04-B6E5-4FDF-8F0C-7DCE4D26A29D}">
      <dgm:prSet phldrT="[Текст]"/>
      <dgm:spPr/>
      <dgm:t>
        <a:bodyPr/>
        <a:lstStyle/>
        <a:p>
          <a:r>
            <a:rPr lang="ru-RU" dirty="0" smtClean="0"/>
            <a:t>Эмбриональное развитие</a:t>
          </a:r>
          <a:endParaRPr lang="ru-RU" dirty="0"/>
        </a:p>
      </dgm:t>
    </dgm:pt>
    <dgm:pt modelId="{E8351C92-CC9F-4D91-917B-7C0751A18EED}" type="parTrans" cxnId="{B2C0C8A4-E838-4FA8-887D-9408A9AF2A74}">
      <dgm:prSet/>
      <dgm:spPr/>
      <dgm:t>
        <a:bodyPr/>
        <a:lstStyle/>
        <a:p>
          <a:endParaRPr lang="ru-RU"/>
        </a:p>
      </dgm:t>
    </dgm:pt>
    <dgm:pt modelId="{E890BAC5-675D-40CA-8202-966C3FB60982}" type="sibTrans" cxnId="{B2C0C8A4-E838-4FA8-887D-9408A9AF2A74}">
      <dgm:prSet/>
      <dgm:spPr/>
      <dgm:t>
        <a:bodyPr/>
        <a:lstStyle/>
        <a:p>
          <a:endParaRPr lang="ru-RU"/>
        </a:p>
      </dgm:t>
    </dgm:pt>
    <dgm:pt modelId="{0CB6C77F-BDCB-42C7-9E97-AC2BCE79544E}">
      <dgm:prSet phldrT="[Текст]"/>
      <dgm:spPr/>
      <dgm:t>
        <a:bodyPr/>
        <a:lstStyle/>
        <a:p>
          <a:r>
            <a:rPr lang="ru-RU" dirty="0" smtClean="0"/>
            <a:t>Постэмбриональное развитие</a:t>
          </a:r>
          <a:endParaRPr lang="ru-RU" dirty="0"/>
        </a:p>
      </dgm:t>
    </dgm:pt>
    <dgm:pt modelId="{A132D91D-EC20-4A0D-87A2-5D301BD367F7}" type="parTrans" cxnId="{C8629D0D-A03F-459B-B3DE-7B4523B20D8F}">
      <dgm:prSet/>
      <dgm:spPr/>
      <dgm:t>
        <a:bodyPr/>
        <a:lstStyle/>
        <a:p>
          <a:endParaRPr lang="ru-RU"/>
        </a:p>
      </dgm:t>
    </dgm:pt>
    <dgm:pt modelId="{E30F9005-F1E5-4AA9-A7A2-7345CEA4661D}" type="sibTrans" cxnId="{C8629D0D-A03F-459B-B3DE-7B4523B20D8F}">
      <dgm:prSet/>
      <dgm:spPr/>
      <dgm:t>
        <a:bodyPr/>
        <a:lstStyle/>
        <a:p>
          <a:endParaRPr lang="ru-RU"/>
        </a:p>
      </dgm:t>
    </dgm:pt>
    <dgm:pt modelId="{7C71AAEB-CCD1-4F6C-A113-3DB7F2271AC0}">
      <dgm:prSet phldrT="[Текст]"/>
      <dgm:spPr/>
      <dgm:t>
        <a:bodyPr/>
        <a:lstStyle/>
        <a:p>
          <a:r>
            <a:rPr lang="ru-RU" dirty="0" smtClean="0"/>
            <a:t>прямое</a:t>
          </a:r>
          <a:endParaRPr lang="ru-RU" dirty="0"/>
        </a:p>
      </dgm:t>
    </dgm:pt>
    <dgm:pt modelId="{00966484-B077-400B-98F1-DDFDCEA3F8BD}" type="parTrans" cxnId="{3CB20A51-B7C2-4997-B654-06586A87ED43}">
      <dgm:prSet/>
      <dgm:spPr/>
      <dgm:t>
        <a:bodyPr/>
        <a:lstStyle/>
        <a:p>
          <a:endParaRPr lang="ru-RU"/>
        </a:p>
      </dgm:t>
    </dgm:pt>
    <dgm:pt modelId="{9B5CA26C-4F86-4B9E-AF84-A3A819F2A35C}" type="sibTrans" cxnId="{3CB20A51-B7C2-4997-B654-06586A87ED43}">
      <dgm:prSet/>
      <dgm:spPr/>
      <dgm:t>
        <a:bodyPr/>
        <a:lstStyle/>
        <a:p>
          <a:endParaRPr lang="ru-RU"/>
        </a:p>
      </dgm:t>
    </dgm:pt>
    <dgm:pt modelId="{BB75BD0D-AB74-47CD-998C-7E85E1E53BD5}">
      <dgm:prSet phldrT="[Текст]"/>
      <dgm:spPr/>
      <dgm:t>
        <a:bodyPr/>
        <a:lstStyle/>
        <a:p>
          <a:r>
            <a:rPr lang="ru-RU" dirty="0" smtClean="0"/>
            <a:t>непрямое</a:t>
          </a:r>
          <a:endParaRPr lang="ru-RU" dirty="0"/>
        </a:p>
      </dgm:t>
    </dgm:pt>
    <dgm:pt modelId="{4DD19CF4-4FAC-4F0D-98B7-C5D5CF2C2D8B}" type="parTrans" cxnId="{440BF515-AFD6-47CD-B0A8-89C5834B17FF}">
      <dgm:prSet/>
      <dgm:spPr/>
      <dgm:t>
        <a:bodyPr/>
        <a:lstStyle/>
        <a:p>
          <a:endParaRPr lang="ru-RU"/>
        </a:p>
      </dgm:t>
    </dgm:pt>
    <dgm:pt modelId="{DFA02112-AEF1-41F0-B9B8-D8560777BB01}" type="sibTrans" cxnId="{440BF515-AFD6-47CD-B0A8-89C5834B17FF}">
      <dgm:prSet/>
      <dgm:spPr/>
      <dgm:t>
        <a:bodyPr/>
        <a:lstStyle/>
        <a:p>
          <a:endParaRPr lang="ru-RU"/>
        </a:p>
      </dgm:t>
    </dgm:pt>
    <dgm:pt modelId="{3EC6362E-E4CF-401A-B8E0-942F7DFD4105}">
      <dgm:prSet/>
      <dgm:spPr/>
      <dgm:t>
        <a:bodyPr/>
        <a:lstStyle/>
        <a:p>
          <a:r>
            <a:rPr lang="ru-RU" dirty="0" smtClean="0"/>
            <a:t>Онтогенез</a:t>
          </a:r>
          <a:endParaRPr lang="ru-RU" dirty="0"/>
        </a:p>
      </dgm:t>
    </dgm:pt>
    <dgm:pt modelId="{00DF92E5-7294-4A11-A4C4-86A073B8DC3A}" type="parTrans" cxnId="{CD29CA8D-825B-485C-9186-244B7C7AA15F}">
      <dgm:prSet/>
      <dgm:spPr/>
      <dgm:t>
        <a:bodyPr/>
        <a:lstStyle/>
        <a:p>
          <a:endParaRPr lang="ru-RU"/>
        </a:p>
      </dgm:t>
    </dgm:pt>
    <dgm:pt modelId="{AF74F46E-821F-4B97-B197-50002F137FDF}" type="sibTrans" cxnId="{CD29CA8D-825B-485C-9186-244B7C7AA15F}">
      <dgm:prSet/>
      <dgm:spPr/>
      <dgm:t>
        <a:bodyPr/>
        <a:lstStyle/>
        <a:p>
          <a:endParaRPr lang="ru-RU"/>
        </a:p>
      </dgm:t>
    </dgm:pt>
    <dgm:pt modelId="{671431A0-F385-4CDA-B824-921042C907C5}" type="pres">
      <dgm:prSet presAssocID="{ECF9FCDA-72F4-487F-B9A4-37DD548671F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2191F14-8780-4884-8640-1B1C34D01EAC}" type="pres">
      <dgm:prSet presAssocID="{3EC6362E-E4CF-401A-B8E0-942F7DFD4105}" presName="hierRoot1" presStyleCnt="0"/>
      <dgm:spPr/>
    </dgm:pt>
    <dgm:pt modelId="{3594D553-F03C-48FB-8975-023DF7CD2B87}" type="pres">
      <dgm:prSet presAssocID="{3EC6362E-E4CF-401A-B8E0-942F7DFD4105}" presName="composite" presStyleCnt="0"/>
      <dgm:spPr/>
    </dgm:pt>
    <dgm:pt modelId="{4A18E30A-76B3-4A7E-B755-FDAEB108D461}" type="pres">
      <dgm:prSet presAssocID="{3EC6362E-E4CF-401A-B8E0-942F7DFD4105}" presName="background" presStyleLbl="node0" presStyleIdx="0" presStyleCnt="1"/>
      <dgm:spPr/>
    </dgm:pt>
    <dgm:pt modelId="{E4737F4D-BAF5-4C3B-A6E7-CF36568A10C8}" type="pres">
      <dgm:prSet presAssocID="{3EC6362E-E4CF-401A-B8E0-942F7DFD4105}" presName="text" presStyleLbl="fgAcc0" presStyleIdx="0" presStyleCnt="1" custScaleX="4591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2E9E4B-CE65-49B8-894A-697894C2D90E}" type="pres">
      <dgm:prSet presAssocID="{3EC6362E-E4CF-401A-B8E0-942F7DFD4105}" presName="hierChild2" presStyleCnt="0"/>
      <dgm:spPr/>
    </dgm:pt>
    <dgm:pt modelId="{CBFCCA77-DB04-4745-8A3F-9826FE8421C7}" type="pres">
      <dgm:prSet presAssocID="{E8351C92-CC9F-4D91-917B-7C0751A18EED}" presName="Name10" presStyleLbl="parChTrans1D2" presStyleIdx="0" presStyleCnt="1"/>
      <dgm:spPr/>
      <dgm:t>
        <a:bodyPr/>
        <a:lstStyle/>
        <a:p>
          <a:endParaRPr lang="ru-RU"/>
        </a:p>
      </dgm:t>
    </dgm:pt>
    <dgm:pt modelId="{4B03A9A5-8AEB-4153-B1AD-14556A197C9E}" type="pres">
      <dgm:prSet presAssocID="{A9DC1C04-B6E5-4FDF-8F0C-7DCE4D26A29D}" presName="hierRoot2" presStyleCnt="0"/>
      <dgm:spPr/>
    </dgm:pt>
    <dgm:pt modelId="{FDC6627B-5369-48BC-93B3-6AFCC19A4CCF}" type="pres">
      <dgm:prSet presAssocID="{A9DC1C04-B6E5-4FDF-8F0C-7DCE4D26A29D}" presName="composite2" presStyleCnt="0"/>
      <dgm:spPr/>
    </dgm:pt>
    <dgm:pt modelId="{6C6BBC8B-13C2-4C46-8A42-4A76D909C3AA}" type="pres">
      <dgm:prSet presAssocID="{A9DC1C04-B6E5-4FDF-8F0C-7DCE4D26A29D}" presName="background2" presStyleLbl="node2" presStyleIdx="0" presStyleCnt="1"/>
      <dgm:spPr/>
    </dgm:pt>
    <dgm:pt modelId="{F3C8E962-C05E-46A6-8AE9-986ED57F6CF7}" type="pres">
      <dgm:prSet presAssocID="{A9DC1C04-B6E5-4FDF-8F0C-7DCE4D26A29D}" presName="text2" presStyleLbl="fgAcc2" presStyleIdx="0" presStyleCnt="1" custScaleX="4591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71A0A3-FAE2-4ABC-8D2C-F627BB65C542}" type="pres">
      <dgm:prSet presAssocID="{A9DC1C04-B6E5-4FDF-8F0C-7DCE4D26A29D}" presName="hierChild3" presStyleCnt="0"/>
      <dgm:spPr/>
    </dgm:pt>
    <dgm:pt modelId="{C08446AE-E5BD-46D1-A050-E9DBC3C92995}" type="pres">
      <dgm:prSet presAssocID="{A132D91D-EC20-4A0D-87A2-5D301BD367F7}" presName="Name17" presStyleLbl="parChTrans1D3" presStyleIdx="0" presStyleCnt="1"/>
      <dgm:spPr/>
      <dgm:t>
        <a:bodyPr/>
        <a:lstStyle/>
        <a:p>
          <a:endParaRPr lang="ru-RU"/>
        </a:p>
      </dgm:t>
    </dgm:pt>
    <dgm:pt modelId="{8D3963AF-2514-444D-BB89-0048D79D1A6D}" type="pres">
      <dgm:prSet presAssocID="{0CB6C77F-BDCB-42C7-9E97-AC2BCE79544E}" presName="hierRoot3" presStyleCnt="0"/>
      <dgm:spPr/>
    </dgm:pt>
    <dgm:pt modelId="{A9FE173A-3F93-4642-820C-A500504FE16E}" type="pres">
      <dgm:prSet presAssocID="{0CB6C77F-BDCB-42C7-9E97-AC2BCE79544E}" presName="composite3" presStyleCnt="0"/>
      <dgm:spPr/>
    </dgm:pt>
    <dgm:pt modelId="{AF2021F4-822E-49AB-AE18-30B6E64A9647}" type="pres">
      <dgm:prSet presAssocID="{0CB6C77F-BDCB-42C7-9E97-AC2BCE79544E}" presName="background3" presStyleLbl="node3" presStyleIdx="0" presStyleCnt="1"/>
      <dgm:spPr/>
    </dgm:pt>
    <dgm:pt modelId="{DA6B0D2C-AE7C-43F5-A4F7-958792DBEAAF}" type="pres">
      <dgm:prSet presAssocID="{0CB6C77F-BDCB-42C7-9E97-AC2BCE79544E}" presName="text3" presStyleLbl="fgAcc3" presStyleIdx="0" presStyleCnt="1" custScaleX="4591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2343EA-CB41-4D52-B19E-04FB10B146AB}" type="pres">
      <dgm:prSet presAssocID="{0CB6C77F-BDCB-42C7-9E97-AC2BCE79544E}" presName="hierChild4" presStyleCnt="0"/>
      <dgm:spPr/>
    </dgm:pt>
    <dgm:pt modelId="{8000D984-7D3A-4208-8C7B-AAA77C90B125}" type="pres">
      <dgm:prSet presAssocID="{00966484-B077-400B-98F1-DDFDCEA3F8BD}" presName="Name23" presStyleLbl="parChTrans1D4" presStyleIdx="0" presStyleCnt="2"/>
      <dgm:spPr/>
      <dgm:t>
        <a:bodyPr/>
        <a:lstStyle/>
        <a:p>
          <a:endParaRPr lang="ru-RU"/>
        </a:p>
      </dgm:t>
    </dgm:pt>
    <dgm:pt modelId="{43B360F3-C249-45DD-9154-7A658605A242}" type="pres">
      <dgm:prSet presAssocID="{7C71AAEB-CCD1-4F6C-A113-3DB7F2271AC0}" presName="hierRoot4" presStyleCnt="0"/>
      <dgm:spPr/>
    </dgm:pt>
    <dgm:pt modelId="{A3312ED2-C91B-40AD-9BA7-00C6F8C05361}" type="pres">
      <dgm:prSet presAssocID="{7C71AAEB-CCD1-4F6C-A113-3DB7F2271AC0}" presName="composite4" presStyleCnt="0"/>
      <dgm:spPr/>
    </dgm:pt>
    <dgm:pt modelId="{BC903C02-F2E1-49DF-8D86-1881386ADC63}" type="pres">
      <dgm:prSet presAssocID="{7C71AAEB-CCD1-4F6C-A113-3DB7F2271AC0}" presName="background4" presStyleLbl="node4" presStyleIdx="0" presStyleCnt="2"/>
      <dgm:spPr/>
    </dgm:pt>
    <dgm:pt modelId="{01F876E6-0BAB-4927-9B36-6CAD479D6FC3}" type="pres">
      <dgm:prSet presAssocID="{7C71AAEB-CCD1-4F6C-A113-3DB7F2271AC0}" presName="text4" presStyleLbl="fgAcc4" presStyleIdx="0" presStyleCnt="2" custScaleX="2809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3EC340-9932-4BB9-81B8-8A0F304F3F07}" type="pres">
      <dgm:prSet presAssocID="{7C71AAEB-CCD1-4F6C-A113-3DB7F2271AC0}" presName="hierChild5" presStyleCnt="0"/>
      <dgm:spPr/>
    </dgm:pt>
    <dgm:pt modelId="{671A2D1C-51B5-4301-AEFD-F1C1122B85B3}" type="pres">
      <dgm:prSet presAssocID="{4DD19CF4-4FAC-4F0D-98B7-C5D5CF2C2D8B}" presName="Name23" presStyleLbl="parChTrans1D4" presStyleIdx="1" presStyleCnt="2"/>
      <dgm:spPr/>
      <dgm:t>
        <a:bodyPr/>
        <a:lstStyle/>
        <a:p>
          <a:endParaRPr lang="ru-RU"/>
        </a:p>
      </dgm:t>
    </dgm:pt>
    <dgm:pt modelId="{88446DE7-6A35-43DE-816F-556CF50AD245}" type="pres">
      <dgm:prSet presAssocID="{BB75BD0D-AB74-47CD-998C-7E85E1E53BD5}" presName="hierRoot4" presStyleCnt="0"/>
      <dgm:spPr/>
    </dgm:pt>
    <dgm:pt modelId="{3CC83DAD-7B46-4398-9E0E-204569108B0C}" type="pres">
      <dgm:prSet presAssocID="{BB75BD0D-AB74-47CD-998C-7E85E1E53BD5}" presName="composite4" presStyleCnt="0"/>
      <dgm:spPr/>
    </dgm:pt>
    <dgm:pt modelId="{671D8FB0-6FCA-4680-A616-09EB25EBF7CA}" type="pres">
      <dgm:prSet presAssocID="{BB75BD0D-AB74-47CD-998C-7E85E1E53BD5}" presName="background4" presStyleLbl="node4" presStyleIdx="1" presStyleCnt="2"/>
      <dgm:spPr/>
    </dgm:pt>
    <dgm:pt modelId="{0D2FEE61-EAEE-451E-A14E-40148E6D018A}" type="pres">
      <dgm:prSet presAssocID="{BB75BD0D-AB74-47CD-998C-7E85E1E53BD5}" presName="text4" presStyleLbl="fgAcc4" presStyleIdx="1" presStyleCnt="2" custScaleX="2570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CF7EF2-0AD7-4744-B61A-25765A5FC835}" type="pres">
      <dgm:prSet presAssocID="{BB75BD0D-AB74-47CD-998C-7E85E1E53BD5}" presName="hierChild5" presStyleCnt="0"/>
      <dgm:spPr/>
    </dgm:pt>
  </dgm:ptLst>
  <dgm:cxnLst>
    <dgm:cxn modelId="{3C4BBB02-56CC-4A42-A8C4-75C42B9F1F47}" type="presOf" srcId="{3EC6362E-E4CF-401A-B8E0-942F7DFD4105}" destId="{E4737F4D-BAF5-4C3B-A6E7-CF36568A10C8}" srcOrd="0" destOrd="0" presId="urn:microsoft.com/office/officeart/2005/8/layout/hierarchy1"/>
    <dgm:cxn modelId="{BE5B5159-0191-456A-B31D-61365712EA31}" type="presOf" srcId="{A132D91D-EC20-4A0D-87A2-5D301BD367F7}" destId="{C08446AE-E5BD-46D1-A050-E9DBC3C92995}" srcOrd="0" destOrd="0" presId="urn:microsoft.com/office/officeart/2005/8/layout/hierarchy1"/>
    <dgm:cxn modelId="{9F87B1BB-08B4-4DD4-AB60-8A96473B6A94}" type="presOf" srcId="{BB75BD0D-AB74-47CD-998C-7E85E1E53BD5}" destId="{0D2FEE61-EAEE-451E-A14E-40148E6D018A}" srcOrd="0" destOrd="0" presId="urn:microsoft.com/office/officeart/2005/8/layout/hierarchy1"/>
    <dgm:cxn modelId="{0836131B-ABE8-45FD-B61A-56573ACEE90C}" type="presOf" srcId="{4DD19CF4-4FAC-4F0D-98B7-C5D5CF2C2D8B}" destId="{671A2D1C-51B5-4301-AEFD-F1C1122B85B3}" srcOrd="0" destOrd="0" presId="urn:microsoft.com/office/officeart/2005/8/layout/hierarchy1"/>
    <dgm:cxn modelId="{817B9D41-80D0-400B-954B-6DAF4E8D02E9}" type="presOf" srcId="{7C71AAEB-CCD1-4F6C-A113-3DB7F2271AC0}" destId="{01F876E6-0BAB-4927-9B36-6CAD479D6FC3}" srcOrd="0" destOrd="0" presId="urn:microsoft.com/office/officeart/2005/8/layout/hierarchy1"/>
    <dgm:cxn modelId="{1E9218C0-6573-444F-A428-66961790C9F8}" type="presOf" srcId="{ECF9FCDA-72F4-487F-B9A4-37DD548671FF}" destId="{671431A0-F385-4CDA-B824-921042C907C5}" srcOrd="0" destOrd="0" presId="urn:microsoft.com/office/officeart/2005/8/layout/hierarchy1"/>
    <dgm:cxn modelId="{D8E33968-D1F9-4BCA-A0B4-4DB3A4B75525}" type="presOf" srcId="{E8351C92-CC9F-4D91-917B-7C0751A18EED}" destId="{CBFCCA77-DB04-4745-8A3F-9826FE8421C7}" srcOrd="0" destOrd="0" presId="urn:microsoft.com/office/officeart/2005/8/layout/hierarchy1"/>
    <dgm:cxn modelId="{91460D79-C439-4DF2-8C80-E5256B75AAF6}" type="presOf" srcId="{A9DC1C04-B6E5-4FDF-8F0C-7DCE4D26A29D}" destId="{F3C8E962-C05E-46A6-8AE9-986ED57F6CF7}" srcOrd="0" destOrd="0" presId="urn:microsoft.com/office/officeart/2005/8/layout/hierarchy1"/>
    <dgm:cxn modelId="{B2C0C8A4-E838-4FA8-887D-9408A9AF2A74}" srcId="{3EC6362E-E4CF-401A-B8E0-942F7DFD4105}" destId="{A9DC1C04-B6E5-4FDF-8F0C-7DCE4D26A29D}" srcOrd="0" destOrd="0" parTransId="{E8351C92-CC9F-4D91-917B-7C0751A18EED}" sibTransId="{E890BAC5-675D-40CA-8202-966C3FB60982}"/>
    <dgm:cxn modelId="{440BF515-AFD6-47CD-B0A8-89C5834B17FF}" srcId="{0CB6C77F-BDCB-42C7-9E97-AC2BCE79544E}" destId="{BB75BD0D-AB74-47CD-998C-7E85E1E53BD5}" srcOrd="1" destOrd="0" parTransId="{4DD19CF4-4FAC-4F0D-98B7-C5D5CF2C2D8B}" sibTransId="{DFA02112-AEF1-41F0-B9B8-D8560777BB01}"/>
    <dgm:cxn modelId="{C8629D0D-A03F-459B-B3DE-7B4523B20D8F}" srcId="{A9DC1C04-B6E5-4FDF-8F0C-7DCE4D26A29D}" destId="{0CB6C77F-BDCB-42C7-9E97-AC2BCE79544E}" srcOrd="0" destOrd="0" parTransId="{A132D91D-EC20-4A0D-87A2-5D301BD367F7}" sibTransId="{E30F9005-F1E5-4AA9-A7A2-7345CEA4661D}"/>
    <dgm:cxn modelId="{CD29CA8D-825B-485C-9186-244B7C7AA15F}" srcId="{ECF9FCDA-72F4-487F-B9A4-37DD548671FF}" destId="{3EC6362E-E4CF-401A-B8E0-942F7DFD4105}" srcOrd="0" destOrd="0" parTransId="{00DF92E5-7294-4A11-A4C4-86A073B8DC3A}" sibTransId="{AF74F46E-821F-4B97-B197-50002F137FDF}"/>
    <dgm:cxn modelId="{E5C0D189-FC73-43A5-9D14-399B4B2F8E19}" type="presOf" srcId="{00966484-B077-400B-98F1-DDFDCEA3F8BD}" destId="{8000D984-7D3A-4208-8C7B-AAA77C90B125}" srcOrd="0" destOrd="0" presId="urn:microsoft.com/office/officeart/2005/8/layout/hierarchy1"/>
    <dgm:cxn modelId="{3CB20A51-B7C2-4997-B654-06586A87ED43}" srcId="{0CB6C77F-BDCB-42C7-9E97-AC2BCE79544E}" destId="{7C71AAEB-CCD1-4F6C-A113-3DB7F2271AC0}" srcOrd="0" destOrd="0" parTransId="{00966484-B077-400B-98F1-DDFDCEA3F8BD}" sibTransId="{9B5CA26C-4F86-4B9E-AF84-A3A819F2A35C}"/>
    <dgm:cxn modelId="{5D454592-B08E-42E1-9327-9E163C85472C}" type="presOf" srcId="{0CB6C77F-BDCB-42C7-9E97-AC2BCE79544E}" destId="{DA6B0D2C-AE7C-43F5-A4F7-958792DBEAAF}" srcOrd="0" destOrd="0" presId="urn:microsoft.com/office/officeart/2005/8/layout/hierarchy1"/>
    <dgm:cxn modelId="{30D32EE9-43E5-46D0-A57B-E6550CED89B8}" type="presParOf" srcId="{671431A0-F385-4CDA-B824-921042C907C5}" destId="{12191F14-8780-4884-8640-1B1C34D01EAC}" srcOrd="0" destOrd="0" presId="urn:microsoft.com/office/officeart/2005/8/layout/hierarchy1"/>
    <dgm:cxn modelId="{B5B9241E-0A2D-41FC-8085-2AA1C406E3E8}" type="presParOf" srcId="{12191F14-8780-4884-8640-1B1C34D01EAC}" destId="{3594D553-F03C-48FB-8975-023DF7CD2B87}" srcOrd="0" destOrd="0" presId="urn:microsoft.com/office/officeart/2005/8/layout/hierarchy1"/>
    <dgm:cxn modelId="{8B349EF9-E414-4CD3-B472-5AAD34F71486}" type="presParOf" srcId="{3594D553-F03C-48FB-8975-023DF7CD2B87}" destId="{4A18E30A-76B3-4A7E-B755-FDAEB108D461}" srcOrd="0" destOrd="0" presId="urn:microsoft.com/office/officeart/2005/8/layout/hierarchy1"/>
    <dgm:cxn modelId="{7B107072-15D4-4207-909B-F415A7819A6C}" type="presParOf" srcId="{3594D553-F03C-48FB-8975-023DF7CD2B87}" destId="{E4737F4D-BAF5-4C3B-A6E7-CF36568A10C8}" srcOrd="1" destOrd="0" presId="urn:microsoft.com/office/officeart/2005/8/layout/hierarchy1"/>
    <dgm:cxn modelId="{44BCF464-7C46-49F6-8E0C-AC2287B347B1}" type="presParOf" srcId="{12191F14-8780-4884-8640-1B1C34D01EAC}" destId="{252E9E4B-CE65-49B8-894A-697894C2D90E}" srcOrd="1" destOrd="0" presId="urn:microsoft.com/office/officeart/2005/8/layout/hierarchy1"/>
    <dgm:cxn modelId="{D03B4830-04CF-49FB-8660-7663729E66F1}" type="presParOf" srcId="{252E9E4B-CE65-49B8-894A-697894C2D90E}" destId="{CBFCCA77-DB04-4745-8A3F-9826FE8421C7}" srcOrd="0" destOrd="0" presId="urn:microsoft.com/office/officeart/2005/8/layout/hierarchy1"/>
    <dgm:cxn modelId="{A4D8B29C-154D-4B52-96F8-DB637A4EB6DD}" type="presParOf" srcId="{252E9E4B-CE65-49B8-894A-697894C2D90E}" destId="{4B03A9A5-8AEB-4153-B1AD-14556A197C9E}" srcOrd="1" destOrd="0" presId="urn:microsoft.com/office/officeart/2005/8/layout/hierarchy1"/>
    <dgm:cxn modelId="{3A24836E-4F7D-4AD9-87A0-DADC16AA615B}" type="presParOf" srcId="{4B03A9A5-8AEB-4153-B1AD-14556A197C9E}" destId="{FDC6627B-5369-48BC-93B3-6AFCC19A4CCF}" srcOrd="0" destOrd="0" presId="urn:microsoft.com/office/officeart/2005/8/layout/hierarchy1"/>
    <dgm:cxn modelId="{9C44F1BC-4A6A-4D96-9901-2920D888233F}" type="presParOf" srcId="{FDC6627B-5369-48BC-93B3-6AFCC19A4CCF}" destId="{6C6BBC8B-13C2-4C46-8A42-4A76D909C3AA}" srcOrd="0" destOrd="0" presId="urn:microsoft.com/office/officeart/2005/8/layout/hierarchy1"/>
    <dgm:cxn modelId="{40EFAE62-041D-4C1C-A110-FCB12600D7C8}" type="presParOf" srcId="{FDC6627B-5369-48BC-93B3-6AFCC19A4CCF}" destId="{F3C8E962-C05E-46A6-8AE9-986ED57F6CF7}" srcOrd="1" destOrd="0" presId="urn:microsoft.com/office/officeart/2005/8/layout/hierarchy1"/>
    <dgm:cxn modelId="{E7786646-8381-48A5-9A48-4BCB26298C83}" type="presParOf" srcId="{4B03A9A5-8AEB-4153-B1AD-14556A197C9E}" destId="{6371A0A3-FAE2-4ABC-8D2C-F627BB65C542}" srcOrd="1" destOrd="0" presId="urn:microsoft.com/office/officeart/2005/8/layout/hierarchy1"/>
    <dgm:cxn modelId="{66394C5E-0ED1-4AA1-A99B-9152EE90C524}" type="presParOf" srcId="{6371A0A3-FAE2-4ABC-8D2C-F627BB65C542}" destId="{C08446AE-E5BD-46D1-A050-E9DBC3C92995}" srcOrd="0" destOrd="0" presId="urn:microsoft.com/office/officeart/2005/8/layout/hierarchy1"/>
    <dgm:cxn modelId="{897D966A-E0EB-411B-9F0C-F972BA8AB6D9}" type="presParOf" srcId="{6371A0A3-FAE2-4ABC-8D2C-F627BB65C542}" destId="{8D3963AF-2514-444D-BB89-0048D79D1A6D}" srcOrd="1" destOrd="0" presId="urn:microsoft.com/office/officeart/2005/8/layout/hierarchy1"/>
    <dgm:cxn modelId="{2EF421FB-8B50-4B8C-8985-5E6F6D916CBF}" type="presParOf" srcId="{8D3963AF-2514-444D-BB89-0048D79D1A6D}" destId="{A9FE173A-3F93-4642-820C-A500504FE16E}" srcOrd="0" destOrd="0" presId="urn:microsoft.com/office/officeart/2005/8/layout/hierarchy1"/>
    <dgm:cxn modelId="{5BD311D4-66CD-42A2-9103-249048099595}" type="presParOf" srcId="{A9FE173A-3F93-4642-820C-A500504FE16E}" destId="{AF2021F4-822E-49AB-AE18-30B6E64A9647}" srcOrd="0" destOrd="0" presId="urn:microsoft.com/office/officeart/2005/8/layout/hierarchy1"/>
    <dgm:cxn modelId="{3B65607D-7F54-4866-B817-0DC84E72FEC9}" type="presParOf" srcId="{A9FE173A-3F93-4642-820C-A500504FE16E}" destId="{DA6B0D2C-AE7C-43F5-A4F7-958792DBEAAF}" srcOrd="1" destOrd="0" presId="urn:microsoft.com/office/officeart/2005/8/layout/hierarchy1"/>
    <dgm:cxn modelId="{03C19F87-B216-4670-AEFE-59EF4992FE91}" type="presParOf" srcId="{8D3963AF-2514-444D-BB89-0048D79D1A6D}" destId="{3D2343EA-CB41-4D52-B19E-04FB10B146AB}" srcOrd="1" destOrd="0" presId="urn:microsoft.com/office/officeart/2005/8/layout/hierarchy1"/>
    <dgm:cxn modelId="{EFE66ED2-E474-4ABE-BF67-B87EEA489B38}" type="presParOf" srcId="{3D2343EA-CB41-4D52-B19E-04FB10B146AB}" destId="{8000D984-7D3A-4208-8C7B-AAA77C90B125}" srcOrd="0" destOrd="0" presId="urn:microsoft.com/office/officeart/2005/8/layout/hierarchy1"/>
    <dgm:cxn modelId="{3B6F3AF3-4D9A-4A69-A542-42ED30427274}" type="presParOf" srcId="{3D2343EA-CB41-4D52-B19E-04FB10B146AB}" destId="{43B360F3-C249-45DD-9154-7A658605A242}" srcOrd="1" destOrd="0" presId="urn:microsoft.com/office/officeart/2005/8/layout/hierarchy1"/>
    <dgm:cxn modelId="{8A094189-50D3-4978-B809-71D9F47DD39F}" type="presParOf" srcId="{43B360F3-C249-45DD-9154-7A658605A242}" destId="{A3312ED2-C91B-40AD-9BA7-00C6F8C05361}" srcOrd="0" destOrd="0" presId="urn:microsoft.com/office/officeart/2005/8/layout/hierarchy1"/>
    <dgm:cxn modelId="{1A251436-F37F-417F-9F26-59E841336F14}" type="presParOf" srcId="{A3312ED2-C91B-40AD-9BA7-00C6F8C05361}" destId="{BC903C02-F2E1-49DF-8D86-1881386ADC63}" srcOrd="0" destOrd="0" presId="urn:microsoft.com/office/officeart/2005/8/layout/hierarchy1"/>
    <dgm:cxn modelId="{249B85A7-481B-4E8C-A16B-77761BD9E4B3}" type="presParOf" srcId="{A3312ED2-C91B-40AD-9BA7-00C6F8C05361}" destId="{01F876E6-0BAB-4927-9B36-6CAD479D6FC3}" srcOrd="1" destOrd="0" presId="urn:microsoft.com/office/officeart/2005/8/layout/hierarchy1"/>
    <dgm:cxn modelId="{CE174A86-9D35-439B-A1D8-7FF1CD4452D5}" type="presParOf" srcId="{43B360F3-C249-45DD-9154-7A658605A242}" destId="{533EC340-9932-4BB9-81B8-8A0F304F3F07}" srcOrd="1" destOrd="0" presId="urn:microsoft.com/office/officeart/2005/8/layout/hierarchy1"/>
    <dgm:cxn modelId="{496114D5-ED28-45D5-9BBF-243BEC794527}" type="presParOf" srcId="{3D2343EA-CB41-4D52-B19E-04FB10B146AB}" destId="{671A2D1C-51B5-4301-AEFD-F1C1122B85B3}" srcOrd="2" destOrd="0" presId="urn:microsoft.com/office/officeart/2005/8/layout/hierarchy1"/>
    <dgm:cxn modelId="{B47669D4-5D7C-48CB-83F0-E60743EC39BD}" type="presParOf" srcId="{3D2343EA-CB41-4D52-B19E-04FB10B146AB}" destId="{88446DE7-6A35-43DE-816F-556CF50AD245}" srcOrd="3" destOrd="0" presId="urn:microsoft.com/office/officeart/2005/8/layout/hierarchy1"/>
    <dgm:cxn modelId="{7D4CF8FD-A862-4E37-A9CB-BDC1F508860C}" type="presParOf" srcId="{88446DE7-6A35-43DE-816F-556CF50AD245}" destId="{3CC83DAD-7B46-4398-9E0E-204569108B0C}" srcOrd="0" destOrd="0" presId="urn:microsoft.com/office/officeart/2005/8/layout/hierarchy1"/>
    <dgm:cxn modelId="{4F3A285B-683C-4C88-9B3F-D96A190F4E94}" type="presParOf" srcId="{3CC83DAD-7B46-4398-9E0E-204569108B0C}" destId="{671D8FB0-6FCA-4680-A616-09EB25EBF7CA}" srcOrd="0" destOrd="0" presId="urn:microsoft.com/office/officeart/2005/8/layout/hierarchy1"/>
    <dgm:cxn modelId="{9B48C1F9-A3FA-4786-AF30-1E888710E1EB}" type="presParOf" srcId="{3CC83DAD-7B46-4398-9E0E-204569108B0C}" destId="{0D2FEE61-EAEE-451E-A14E-40148E6D018A}" srcOrd="1" destOrd="0" presId="urn:microsoft.com/office/officeart/2005/8/layout/hierarchy1"/>
    <dgm:cxn modelId="{40259D3A-9F80-4018-AC81-09CCE1034B66}" type="presParOf" srcId="{88446DE7-6A35-43DE-816F-556CF50AD245}" destId="{3BCF7EF2-0AD7-4744-B61A-25765A5FC83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E9FECC-F27B-45C8-98D3-C47D40A7628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846EBB-D5C1-4668-B23E-D779DDAC7326}">
      <dgm:prSet phldrT="[Текст]" custT="1"/>
      <dgm:spPr/>
      <dgm:t>
        <a:bodyPr/>
        <a:lstStyle/>
        <a:p>
          <a:r>
            <a:rPr lang="ru-RU" sz="3200" dirty="0" smtClean="0"/>
            <a:t>Органогенез</a:t>
          </a:r>
          <a:endParaRPr lang="ru-RU" sz="3200" dirty="0"/>
        </a:p>
      </dgm:t>
    </dgm:pt>
    <dgm:pt modelId="{EBE7EBC5-BD02-4772-A0B6-7BE1FC000630}" type="parTrans" cxnId="{D0B8AF2B-8EC5-4E7E-A495-1D1334BD6AEA}">
      <dgm:prSet/>
      <dgm:spPr/>
      <dgm:t>
        <a:bodyPr/>
        <a:lstStyle/>
        <a:p>
          <a:endParaRPr lang="ru-RU"/>
        </a:p>
      </dgm:t>
    </dgm:pt>
    <dgm:pt modelId="{BE18D505-BF2E-4CB6-9EBF-338DA4E8CD54}" type="sibTrans" cxnId="{D0B8AF2B-8EC5-4E7E-A495-1D1334BD6AEA}">
      <dgm:prSet/>
      <dgm:spPr/>
      <dgm:t>
        <a:bodyPr/>
        <a:lstStyle/>
        <a:p>
          <a:endParaRPr lang="ru-RU"/>
        </a:p>
      </dgm:t>
    </dgm:pt>
    <dgm:pt modelId="{45F70468-9BB9-415C-A7A3-A9A8C1D9B2C2}">
      <dgm:prSet phldrT="[Текст]" custT="1"/>
      <dgm:spPr/>
      <dgm:t>
        <a:bodyPr/>
        <a:lstStyle/>
        <a:p>
          <a:r>
            <a:rPr lang="ru-RU" sz="3200" dirty="0" smtClean="0"/>
            <a:t>эктодерма</a:t>
          </a:r>
          <a:endParaRPr lang="ru-RU" sz="3200" dirty="0"/>
        </a:p>
      </dgm:t>
    </dgm:pt>
    <dgm:pt modelId="{982EB425-BBDF-442D-B7EF-8EF68BE33E04}" type="parTrans" cxnId="{EF69B589-0E44-4AF0-BC9C-78F3FB398CC6}">
      <dgm:prSet/>
      <dgm:spPr/>
      <dgm:t>
        <a:bodyPr/>
        <a:lstStyle/>
        <a:p>
          <a:endParaRPr lang="ru-RU"/>
        </a:p>
      </dgm:t>
    </dgm:pt>
    <dgm:pt modelId="{B98D43EF-534F-4D7D-85DC-5852A27F7CDD}" type="sibTrans" cxnId="{EF69B589-0E44-4AF0-BC9C-78F3FB398CC6}">
      <dgm:prSet/>
      <dgm:spPr/>
      <dgm:t>
        <a:bodyPr/>
        <a:lstStyle/>
        <a:p>
          <a:endParaRPr lang="ru-RU"/>
        </a:p>
      </dgm:t>
    </dgm:pt>
    <dgm:pt modelId="{F576A2CB-9B27-4987-B983-8199008F022D}">
      <dgm:prSet phldrT="[Текст]" custT="1"/>
      <dgm:spPr/>
      <dgm:t>
        <a:bodyPr/>
        <a:lstStyle/>
        <a:p>
          <a:pPr algn="just"/>
          <a:r>
            <a:rPr lang="ru-RU" sz="2400" dirty="0" smtClean="0"/>
            <a:t>Нервная трубка, наружный эпителий, органы зрения и слуха</a:t>
          </a:r>
          <a:endParaRPr lang="ru-RU" sz="2400" dirty="0"/>
        </a:p>
      </dgm:t>
    </dgm:pt>
    <dgm:pt modelId="{1833E6F9-A747-4EE3-A973-FB9BCFDC59EE}" type="parTrans" cxnId="{39CEE730-2569-495D-A243-D5AF25318717}">
      <dgm:prSet/>
      <dgm:spPr/>
      <dgm:t>
        <a:bodyPr/>
        <a:lstStyle/>
        <a:p>
          <a:endParaRPr lang="ru-RU"/>
        </a:p>
      </dgm:t>
    </dgm:pt>
    <dgm:pt modelId="{44C2E917-5B91-4DD1-94A4-F83CD5A09408}" type="sibTrans" cxnId="{39CEE730-2569-495D-A243-D5AF25318717}">
      <dgm:prSet/>
      <dgm:spPr/>
      <dgm:t>
        <a:bodyPr/>
        <a:lstStyle/>
        <a:p>
          <a:endParaRPr lang="ru-RU"/>
        </a:p>
      </dgm:t>
    </dgm:pt>
    <dgm:pt modelId="{01621019-414E-4104-A05E-664EC88E7960}">
      <dgm:prSet phldrT="[Текст]" custT="1"/>
      <dgm:spPr/>
      <dgm:t>
        <a:bodyPr/>
        <a:lstStyle/>
        <a:p>
          <a:r>
            <a:rPr lang="ru-RU" sz="3200" dirty="0" smtClean="0"/>
            <a:t>мезодерма</a:t>
          </a:r>
          <a:endParaRPr lang="ru-RU" sz="3200" dirty="0"/>
        </a:p>
      </dgm:t>
    </dgm:pt>
    <dgm:pt modelId="{1D27AF78-1547-4451-A0E3-E459FAE1C700}" type="parTrans" cxnId="{B2CAFE89-5F4D-44FD-B258-BB27CD324B7B}">
      <dgm:prSet/>
      <dgm:spPr/>
      <dgm:t>
        <a:bodyPr/>
        <a:lstStyle/>
        <a:p>
          <a:endParaRPr lang="ru-RU"/>
        </a:p>
      </dgm:t>
    </dgm:pt>
    <dgm:pt modelId="{8490542C-A65C-4330-8C29-81BE17DA44D4}" type="sibTrans" cxnId="{B2CAFE89-5F4D-44FD-B258-BB27CD324B7B}">
      <dgm:prSet/>
      <dgm:spPr/>
      <dgm:t>
        <a:bodyPr/>
        <a:lstStyle/>
        <a:p>
          <a:endParaRPr lang="ru-RU"/>
        </a:p>
      </dgm:t>
    </dgm:pt>
    <dgm:pt modelId="{CA3E9340-55E9-4E6E-85F3-3C37CC249C34}">
      <dgm:prSet phldrT="[Текст]" custT="1"/>
      <dgm:spPr/>
      <dgm:t>
        <a:bodyPr/>
        <a:lstStyle/>
        <a:p>
          <a:pPr algn="just"/>
          <a:r>
            <a:rPr lang="ru-RU" sz="2400" dirty="0" smtClean="0"/>
            <a:t>Скелет и мышцы, кровеносная система</a:t>
          </a:r>
          <a:endParaRPr lang="ru-RU" sz="2400" dirty="0"/>
        </a:p>
      </dgm:t>
    </dgm:pt>
    <dgm:pt modelId="{D1EFC7D0-2FE2-4732-9359-CB70D56246BF}" type="parTrans" cxnId="{AA4D3F7C-5767-425A-9D8A-93581F44CDC7}">
      <dgm:prSet/>
      <dgm:spPr/>
      <dgm:t>
        <a:bodyPr/>
        <a:lstStyle/>
        <a:p>
          <a:endParaRPr lang="ru-RU"/>
        </a:p>
      </dgm:t>
    </dgm:pt>
    <dgm:pt modelId="{5A0904A7-EFCA-441E-AB44-8935C0E90DAC}" type="sibTrans" cxnId="{AA4D3F7C-5767-425A-9D8A-93581F44CDC7}">
      <dgm:prSet/>
      <dgm:spPr/>
      <dgm:t>
        <a:bodyPr/>
        <a:lstStyle/>
        <a:p>
          <a:endParaRPr lang="ru-RU"/>
        </a:p>
      </dgm:t>
    </dgm:pt>
    <dgm:pt modelId="{37BF0618-526B-41AF-81FE-8171A69E144F}">
      <dgm:prSet custT="1"/>
      <dgm:spPr/>
      <dgm:t>
        <a:bodyPr/>
        <a:lstStyle/>
        <a:p>
          <a:r>
            <a:rPr lang="ru-RU" sz="3200" dirty="0" smtClean="0"/>
            <a:t>энтодерма</a:t>
          </a:r>
          <a:endParaRPr lang="ru-RU" sz="3200" dirty="0"/>
        </a:p>
      </dgm:t>
    </dgm:pt>
    <dgm:pt modelId="{BDAD253C-9479-4F85-87A8-C1DA411C15B6}" type="parTrans" cxnId="{4F0AEAF9-8618-4276-8D40-101C7674F6C9}">
      <dgm:prSet/>
      <dgm:spPr/>
      <dgm:t>
        <a:bodyPr/>
        <a:lstStyle/>
        <a:p>
          <a:endParaRPr lang="ru-RU"/>
        </a:p>
      </dgm:t>
    </dgm:pt>
    <dgm:pt modelId="{FC50B23E-92FD-44E2-8E4D-3AE557370B29}" type="sibTrans" cxnId="{4F0AEAF9-8618-4276-8D40-101C7674F6C9}">
      <dgm:prSet/>
      <dgm:spPr/>
      <dgm:t>
        <a:bodyPr/>
        <a:lstStyle/>
        <a:p>
          <a:endParaRPr lang="ru-RU"/>
        </a:p>
      </dgm:t>
    </dgm:pt>
    <dgm:pt modelId="{3F7459D8-5F34-47D7-9886-D3DF16CC602E}">
      <dgm:prSet custT="1"/>
      <dgm:spPr/>
      <dgm:t>
        <a:bodyPr/>
        <a:lstStyle/>
        <a:p>
          <a:pPr algn="ctr"/>
          <a:r>
            <a:rPr lang="ru-RU" sz="2400" dirty="0" smtClean="0"/>
            <a:t>Кишечник, пищеварительные железы, легкие</a:t>
          </a:r>
          <a:endParaRPr lang="ru-RU" sz="2400" dirty="0"/>
        </a:p>
      </dgm:t>
    </dgm:pt>
    <dgm:pt modelId="{0AFCCAED-C7B7-42E4-8668-BA04954EEE37}" type="parTrans" cxnId="{07D29A5A-190D-4DCB-B50A-D01704470408}">
      <dgm:prSet/>
      <dgm:spPr/>
      <dgm:t>
        <a:bodyPr/>
        <a:lstStyle/>
        <a:p>
          <a:endParaRPr lang="ru-RU"/>
        </a:p>
      </dgm:t>
    </dgm:pt>
    <dgm:pt modelId="{DE6AFE51-0121-43A6-A6ED-6D87DAF9A3DD}" type="sibTrans" cxnId="{07D29A5A-190D-4DCB-B50A-D01704470408}">
      <dgm:prSet/>
      <dgm:spPr/>
      <dgm:t>
        <a:bodyPr/>
        <a:lstStyle/>
        <a:p>
          <a:endParaRPr lang="ru-RU"/>
        </a:p>
      </dgm:t>
    </dgm:pt>
    <dgm:pt modelId="{00DC5CA2-1B36-4D7E-9614-6DD2EAB0FA66}" type="pres">
      <dgm:prSet presAssocID="{ECE9FECC-F27B-45C8-98D3-C47D40A7628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0C649FA-E04F-4527-93ED-422FDD9B2AA3}" type="pres">
      <dgm:prSet presAssocID="{86846EBB-D5C1-4668-B23E-D779DDAC7326}" presName="hierRoot1" presStyleCnt="0"/>
      <dgm:spPr/>
    </dgm:pt>
    <dgm:pt modelId="{373B5AD1-81A2-4A53-AF4B-6357DA946289}" type="pres">
      <dgm:prSet presAssocID="{86846EBB-D5C1-4668-B23E-D779DDAC7326}" presName="composite" presStyleCnt="0"/>
      <dgm:spPr/>
    </dgm:pt>
    <dgm:pt modelId="{30544279-0E89-4247-9E9B-B2D4DDBE9FB9}" type="pres">
      <dgm:prSet presAssocID="{86846EBB-D5C1-4668-B23E-D779DDAC7326}" presName="background" presStyleLbl="node0" presStyleIdx="0" presStyleCnt="1"/>
      <dgm:spPr/>
    </dgm:pt>
    <dgm:pt modelId="{DCFC3C03-C115-4D26-8E6A-B0AAB0658DE3}" type="pres">
      <dgm:prSet presAssocID="{86846EBB-D5C1-4668-B23E-D779DDAC7326}" presName="text" presStyleLbl="fgAcc0" presStyleIdx="0" presStyleCnt="1" custScaleX="144912" custScaleY="608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FAB4932-F22B-4B0E-8DC3-14981FFA1A0D}" type="pres">
      <dgm:prSet presAssocID="{86846EBB-D5C1-4668-B23E-D779DDAC7326}" presName="hierChild2" presStyleCnt="0"/>
      <dgm:spPr/>
    </dgm:pt>
    <dgm:pt modelId="{43DC870D-6398-49A5-BF54-0619662F396B}" type="pres">
      <dgm:prSet presAssocID="{982EB425-BBDF-442D-B7EF-8EF68BE33E04}" presName="Name10" presStyleLbl="parChTrans1D2" presStyleIdx="0" presStyleCnt="3"/>
      <dgm:spPr/>
      <dgm:t>
        <a:bodyPr/>
        <a:lstStyle/>
        <a:p>
          <a:endParaRPr lang="ru-RU"/>
        </a:p>
      </dgm:t>
    </dgm:pt>
    <dgm:pt modelId="{0C7FA386-2986-4FE6-9783-40429CFFC03F}" type="pres">
      <dgm:prSet presAssocID="{45F70468-9BB9-415C-A7A3-A9A8C1D9B2C2}" presName="hierRoot2" presStyleCnt="0"/>
      <dgm:spPr/>
    </dgm:pt>
    <dgm:pt modelId="{549D3841-A7E3-421E-B36A-4C534F77BD37}" type="pres">
      <dgm:prSet presAssocID="{45F70468-9BB9-415C-A7A3-A9A8C1D9B2C2}" presName="composite2" presStyleCnt="0"/>
      <dgm:spPr/>
    </dgm:pt>
    <dgm:pt modelId="{C6C06FA1-1238-4B8E-95FB-A60C35E2EAE1}" type="pres">
      <dgm:prSet presAssocID="{45F70468-9BB9-415C-A7A3-A9A8C1D9B2C2}" presName="background2" presStyleLbl="node2" presStyleIdx="0" presStyleCnt="3"/>
      <dgm:spPr/>
    </dgm:pt>
    <dgm:pt modelId="{12216DF3-BC2A-496D-A768-411B3AAB2EFF}" type="pres">
      <dgm:prSet presAssocID="{45F70468-9BB9-415C-A7A3-A9A8C1D9B2C2}" presName="text2" presStyleLbl="fgAcc2" presStyleIdx="0" presStyleCnt="3" custScaleX="125471" custScaleY="463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8E49E4-48CA-46A6-AE36-A8F9DACC1C44}" type="pres">
      <dgm:prSet presAssocID="{45F70468-9BB9-415C-A7A3-A9A8C1D9B2C2}" presName="hierChild3" presStyleCnt="0"/>
      <dgm:spPr/>
    </dgm:pt>
    <dgm:pt modelId="{E40D563B-57CB-41DE-A0A7-FD560B8BA761}" type="pres">
      <dgm:prSet presAssocID="{1833E6F9-A747-4EE3-A973-FB9BCFDC59EE}" presName="Name17" presStyleLbl="parChTrans1D3" presStyleIdx="0" presStyleCnt="3"/>
      <dgm:spPr/>
      <dgm:t>
        <a:bodyPr/>
        <a:lstStyle/>
        <a:p>
          <a:endParaRPr lang="ru-RU"/>
        </a:p>
      </dgm:t>
    </dgm:pt>
    <dgm:pt modelId="{AC1EDB96-2027-4603-A1BB-B1EEF035326E}" type="pres">
      <dgm:prSet presAssocID="{F576A2CB-9B27-4987-B983-8199008F022D}" presName="hierRoot3" presStyleCnt="0"/>
      <dgm:spPr/>
    </dgm:pt>
    <dgm:pt modelId="{151EA161-F982-4C25-B161-3C26ABAA878D}" type="pres">
      <dgm:prSet presAssocID="{F576A2CB-9B27-4987-B983-8199008F022D}" presName="composite3" presStyleCnt="0"/>
      <dgm:spPr/>
    </dgm:pt>
    <dgm:pt modelId="{242B4F79-A5DB-4F08-9D51-5C149BA67B7B}" type="pres">
      <dgm:prSet presAssocID="{F576A2CB-9B27-4987-B983-8199008F022D}" presName="background3" presStyleLbl="node3" presStyleIdx="0" presStyleCnt="3"/>
      <dgm:spPr/>
    </dgm:pt>
    <dgm:pt modelId="{4BE7AFAD-9720-41BA-AC09-20703521E56D}" type="pres">
      <dgm:prSet presAssocID="{F576A2CB-9B27-4987-B983-8199008F022D}" presName="text3" presStyleLbl="fgAcc3" presStyleIdx="0" presStyleCnt="3" custScaleY="1847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3D2E2F5-6A2E-43FB-B33E-B4E7F6A6AF99}" type="pres">
      <dgm:prSet presAssocID="{F576A2CB-9B27-4987-B983-8199008F022D}" presName="hierChild4" presStyleCnt="0"/>
      <dgm:spPr/>
    </dgm:pt>
    <dgm:pt modelId="{0B3C21BD-B6A0-4AEC-8EAD-31C4627AB9DC}" type="pres">
      <dgm:prSet presAssocID="{BDAD253C-9479-4F85-87A8-C1DA411C15B6}" presName="Name10" presStyleLbl="parChTrans1D2" presStyleIdx="1" presStyleCnt="3"/>
      <dgm:spPr/>
      <dgm:t>
        <a:bodyPr/>
        <a:lstStyle/>
        <a:p>
          <a:endParaRPr lang="ru-RU"/>
        </a:p>
      </dgm:t>
    </dgm:pt>
    <dgm:pt modelId="{15E1AE84-3A16-46A9-AFC2-8AD2A6159425}" type="pres">
      <dgm:prSet presAssocID="{37BF0618-526B-41AF-81FE-8171A69E144F}" presName="hierRoot2" presStyleCnt="0"/>
      <dgm:spPr/>
    </dgm:pt>
    <dgm:pt modelId="{6D0DAA60-92B5-4AD8-A704-7FAE682D89FC}" type="pres">
      <dgm:prSet presAssocID="{37BF0618-526B-41AF-81FE-8171A69E144F}" presName="composite2" presStyleCnt="0"/>
      <dgm:spPr/>
    </dgm:pt>
    <dgm:pt modelId="{EB1387B9-980C-45B6-ABE0-C6B6C23CBFF6}" type="pres">
      <dgm:prSet presAssocID="{37BF0618-526B-41AF-81FE-8171A69E144F}" presName="background2" presStyleLbl="node2" presStyleIdx="1" presStyleCnt="3"/>
      <dgm:spPr/>
    </dgm:pt>
    <dgm:pt modelId="{A9EC9C01-F83F-46BE-ACC4-B2C43DB1EBDC}" type="pres">
      <dgm:prSet presAssocID="{37BF0618-526B-41AF-81FE-8171A69E144F}" presName="text2" presStyleLbl="fgAcc2" presStyleIdx="1" presStyleCnt="3" custScaleX="112855" custScaleY="498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129E44-9EE5-4AF5-9194-9D404997F31D}" type="pres">
      <dgm:prSet presAssocID="{37BF0618-526B-41AF-81FE-8171A69E144F}" presName="hierChild3" presStyleCnt="0"/>
      <dgm:spPr/>
    </dgm:pt>
    <dgm:pt modelId="{2AA04948-766C-4D7C-9C55-11EB4FC81FC5}" type="pres">
      <dgm:prSet presAssocID="{0AFCCAED-C7B7-42E4-8668-BA04954EEE37}" presName="Name17" presStyleLbl="parChTrans1D3" presStyleIdx="1" presStyleCnt="3"/>
      <dgm:spPr/>
      <dgm:t>
        <a:bodyPr/>
        <a:lstStyle/>
        <a:p>
          <a:endParaRPr lang="ru-RU"/>
        </a:p>
      </dgm:t>
    </dgm:pt>
    <dgm:pt modelId="{BF1C36B1-CD27-43BA-A575-FE1CAAF6727D}" type="pres">
      <dgm:prSet presAssocID="{3F7459D8-5F34-47D7-9886-D3DF16CC602E}" presName="hierRoot3" presStyleCnt="0"/>
      <dgm:spPr/>
    </dgm:pt>
    <dgm:pt modelId="{9A0F3605-5D98-4D90-8B66-2A3BA199E23B}" type="pres">
      <dgm:prSet presAssocID="{3F7459D8-5F34-47D7-9886-D3DF16CC602E}" presName="composite3" presStyleCnt="0"/>
      <dgm:spPr/>
    </dgm:pt>
    <dgm:pt modelId="{0AEEBF13-46FC-4B39-B074-D3673D8A6BE9}" type="pres">
      <dgm:prSet presAssocID="{3F7459D8-5F34-47D7-9886-D3DF16CC602E}" presName="background3" presStyleLbl="node3" presStyleIdx="1" presStyleCnt="3"/>
      <dgm:spPr/>
    </dgm:pt>
    <dgm:pt modelId="{C169BA4B-6ACA-40A7-9985-B9C1DB4F5840}" type="pres">
      <dgm:prSet presAssocID="{3F7459D8-5F34-47D7-9886-D3DF16CC602E}" presName="text3" presStyleLbl="fgAcc3" presStyleIdx="1" presStyleCnt="3" custScaleX="135871" custScaleY="1443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4F0272-8B23-4AE9-9456-17C12BBFA010}" type="pres">
      <dgm:prSet presAssocID="{3F7459D8-5F34-47D7-9886-D3DF16CC602E}" presName="hierChild4" presStyleCnt="0"/>
      <dgm:spPr/>
    </dgm:pt>
    <dgm:pt modelId="{4219FF41-1D69-45D5-83C0-8062DC6A4818}" type="pres">
      <dgm:prSet presAssocID="{1D27AF78-1547-4451-A0E3-E459FAE1C700}" presName="Name10" presStyleLbl="parChTrans1D2" presStyleIdx="2" presStyleCnt="3"/>
      <dgm:spPr/>
      <dgm:t>
        <a:bodyPr/>
        <a:lstStyle/>
        <a:p>
          <a:endParaRPr lang="ru-RU"/>
        </a:p>
      </dgm:t>
    </dgm:pt>
    <dgm:pt modelId="{752774BD-D43B-4687-9778-9DD25029E4E7}" type="pres">
      <dgm:prSet presAssocID="{01621019-414E-4104-A05E-664EC88E7960}" presName="hierRoot2" presStyleCnt="0"/>
      <dgm:spPr/>
    </dgm:pt>
    <dgm:pt modelId="{4625071C-9363-4F6C-92FB-64AF92FD0C99}" type="pres">
      <dgm:prSet presAssocID="{01621019-414E-4104-A05E-664EC88E7960}" presName="composite2" presStyleCnt="0"/>
      <dgm:spPr/>
    </dgm:pt>
    <dgm:pt modelId="{5CF7D647-8F9A-4099-B0A7-F6DCB9BCC807}" type="pres">
      <dgm:prSet presAssocID="{01621019-414E-4104-A05E-664EC88E7960}" presName="background2" presStyleLbl="node2" presStyleIdx="2" presStyleCnt="3"/>
      <dgm:spPr/>
    </dgm:pt>
    <dgm:pt modelId="{E637F8C0-0D56-4726-A4BC-2A7E33DF0C28}" type="pres">
      <dgm:prSet presAssocID="{01621019-414E-4104-A05E-664EC88E7960}" presName="text2" presStyleLbl="fgAcc2" presStyleIdx="2" presStyleCnt="3" custScaleX="120431" custScaleY="448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A5A10E-0B2D-47A5-A033-2CA065EEA3C5}" type="pres">
      <dgm:prSet presAssocID="{01621019-414E-4104-A05E-664EC88E7960}" presName="hierChild3" presStyleCnt="0"/>
      <dgm:spPr/>
    </dgm:pt>
    <dgm:pt modelId="{C71FF6EB-AA5E-4A49-AEA7-04B384B2DA47}" type="pres">
      <dgm:prSet presAssocID="{D1EFC7D0-2FE2-4732-9359-CB70D56246BF}" presName="Name17" presStyleLbl="parChTrans1D3" presStyleIdx="2" presStyleCnt="3"/>
      <dgm:spPr/>
      <dgm:t>
        <a:bodyPr/>
        <a:lstStyle/>
        <a:p>
          <a:endParaRPr lang="ru-RU"/>
        </a:p>
      </dgm:t>
    </dgm:pt>
    <dgm:pt modelId="{E37F38AC-68D2-4644-BCF7-6F9416138511}" type="pres">
      <dgm:prSet presAssocID="{CA3E9340-55E9-4E6E-85F3-3C37CC249C34}" presName="hierRoot3" presStyleCnt="0"/>
      <dgm:spPr/>
    </dgm:pt>
    <dgm:pt modelId="{F80D0C2C-9BD1-4E68-8FBB-3C50580340F1}" type="pres">
      <dgm:prSet presAssocID="{CA3E9340-55E9-4E6E-85F3-3C37CC249C34}" presName="composite3" presStyleCnt="0"/>
      <dgm:spPr/>
    </dgm:pt>
    <dgm:pt modelId="{8791D5AD-DC1D-471A-8511-E553998E9253}" type="pres">
      <dgm:prSet presAssocID="{CA3E9340-55E9-4E6E-85F3-3C37CC249C34}" presName="background3" presStyleLbl="node3" presStyleIdx="2" presStyleCnt="3"/>
      <dgm:spPr/>
    </dgm:pt>
    <dgm:pt modelId="{A8C15353-206F-44C4-B536-05EDE220581A}" type="pres">
      <dgm:prSet presAssocID="{CA3E9340-55E9-4E6E-85F3-3C37CC249C34}" presName="text3" presStyleLbl="fgAcc3" presStyleIdx="2" presStyleCnt="3" custScaleY="1493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800E452-E20A-4D95-9097-D6147CEBA98C}" type="pres">
      <dgm:prSet presAssocID="{CA3E9340-55E9-4E6E-85F3-3C37CC249C34}" presName="hierChild4" presStyleCnt="0"/>
      <dgm:spPr/>
    </dgm:pt>
  </dgm:ptLst>
  <dgm:cxnLst>
    <dgm:cxn modelId="{9042F953-DDD8-4DB4-A716-52D994778EA7}" type="presOf" srcId="{ECE9FECC-F27B-45C8-98D3-C47D40A76280}" destId="{00DC5CA2-1B36-4D7E-9614-6DD2EAB0FA66}" srcOrd="0" destOrd="0" presId="urn:microsoft.com/office/officeart/2005/8/layout/hierarchy1"/>
    <dgm:cxn modelId="{1CB5118F-DF3A-419E-B34F-1D85DEEE9060}" type="presOf" srcId="{3F7459D8-5F34-47D7-9886-D3DF16CC602E}" destId="{C169BA4B-6ACA-40A7-9985-B9C1DB4F5840}" srcOrd="0" destOrd="0" presId="urn:microsoft.com/office/officeart/2005/8/layout/hierarchy1"/>
    <dgm:cxn modelId="{4F0AEAF9-8618-4276-8D40-101C7674F6C9}" srcId="{86846EBB-D5C1-4668-B23E-D779DDAC7326}" destId="{37BF0618-526B-41AF-81FE-8171A69E144F}" srcOrd="1" destOrd="0" parTransId="{BDAD253C-9479-4F85-87A8-C1DA411C15B6}" sibTransId="{FC50B23E-92FD-44E2-8E4D-3AE557370B29}"/>
    <dgm:cxn modelId="{249F3C2A-0784-49E2-89D3-6DA10D4FCC22}" type="presOf" srcId="{CA3E9340-55E9-4E6E-85F3-3C37CC249C34}" destId="{A8C15353-206F-44C4-B536-05EDE220581A}" srcOrd="0" destOrd="0" presId="urn:microsoft.com/office/officeart/2005/8/layout/hierarchy1"/>
    <dgm:cxn modelId="{F95DED18-57FF-4EA3-BFA3-E5A59BA39E70}" type="presOf" srcId="{1D27AF78-1547-4451-A0E3-E459FAE1C700}" destId="{4219FF41-1D69-45D5-83C0-8062DC6A4818}" srcOrd="0" destOrd="0" presId="urn:microsoft.com/office/officeart/2005/8/layout/hierarchy1"/>
    <dgm:cxn modelId="{EDD030A9-C6F3-4BFF-B743-751A5182B35C}" type="presOf" srcId="{D1EFC7D0-2FE2-4732-9359-CB70D56246BF}" destId="{C71FF6EB-AA5E-4A49-AEA7-04B384B2DA47}" srcOrd="0" destOrd="0" presId="urn:microsoft.com/office/officeart/2005/8/layout/hierarchy1"/>
    <dgm:cxn modelId="{2182A7E7-FC54-4851-84D6-F7A66006F337}" type="presOf" srcId="{BDAD253C-9479-4F85-87A8-C1DA411C15B6}" destId="{0B3C21BD-B6A0-4AEC-8EAD-31C4627AB9DC}" srcOrd="0" destOrd="0" presId="urn:microsoft.com/office/officeart/2005/8/layout/hierarchy1"/>
    <dgm:cxn modelId="{B2CAFE89-5F4D-44FD-B258-BB27CD324B7B}" srcId="{86846EBB-D5C1-4668-B23E-D779DDAC7326}" destId="{01621019-414E-4104-A05E-664EC88E7960}" srcOrd="2" destOrd="0" parTransId="{1D27AF78-1547-4451-A0E3-E459FAE1C700}" sibTransId="{8490542C-A65C-4330-8C29-81BE17DA44D4}"/>
    <dgm:cxn modelId="{1291539E-B4E0-4C49-B248-D54B469DB801}" type="presOf" srcId="{0AFCCAED-C7B7-42E4-8668-BA04954EEE37}" destId="{2AA04948-766C-4D7C-9C55-11EB4FC81FC5}" srcOrd="0" destOrd="0" presId="urn:microsoft.com/office/officeart/2005/8/layout/hierarchy1"/>
    <dgm:cxn modelId="{ECC22E33-1953-4EAA-9CB0-DEDC5769A1B3}" type="presOf" srcId="{F576A2CB-9B27-4987-B983-8199008F022D}" destId="{4BE7AFAD-9720-41BA-AC09-20703521E56D}" srcOrd="0" destOrd="0" presId="urn:microsoft.com/office/officeart/2005/8/layout/hierarchy1"/>
    <dgm:cxn modelId="{39CEE730-2569-495D-A243-D5AF25318717}" srcId="{45F70468-9BB9-415C-A7A3-A9A8C1D9B2C2}" destId="{F576A2CB-9B27-4987-B983-8199008F022D}" srcOrd="0" destOrd="0" parTransId="{1833E6F9-A747-4EE3-A973-FB9BCFDC59EE}" sibTransId="{44C2E917-5B91-4DD1-94A4-F83CD5A09408}"/>
    <dgm:cxn modelId="{50280A6E-CB78-4B79-B037-31331496D5BE}" type="presOf" srcId="{1833E6F9-A747-4EE3-A973-FB9BCFDC59EE}" destId="{E40D563B-57CB-41DE-A0A7-FD560B8BA761}" srcOrd="0" destOrd="0" presId="urn:microsoft.com/office/officeart/2005/8/layout/hierarchy1"/>
    <dgm:cxn modelId="{AA4D3F7C-5767-425A-9D8A-93581F44CDC7}" srcId="{01621019-414E-4104-A05E-664EC88E7960}" destId="{CA3E9340-55E9-4E6E-85F3-3C37CC249C34}" srcOrd="0" destOrd="0" parTransId="{D1EFC7D0-2FE2-4732-9359-CB70D56246BF}" sibTransId="{5A0904A7-EFCA-441E-AB44-8935C0E90DAC}"/>
    <dgm:cxn modelId="{1B16E2BB-AC33-49DB-9638-D9E6F304CA4B}" type="presOf" srcId="{45F70468-9BB9-415C-A7A3-A9A8C1D9B2C2}" destId="{12216DF3-BC2A-496D-A768-411B3AAB2EFF}" srcOrd="0" destOrd="0" presId="urn:microsoft.com/office/officeart/2005/8/layout/hierarchy1"/>
    <dgm:cxn modelId="{07D29A5A-190D-4DCB-B50A-D01704470408}" srcId="{37BF0618-526B-41AF-81FE-8171A69E144F}" destId="{3F7459D8-5F34-47D7-9886-D3DF16CC602E}" srcOrd="0" destOrd="0" parTransId="{0AFCCAED-C7B7-42E4-8668-BA04954EEE37}" sibTransId="{DE6AFE51-0121-43A6-A6ED-6D87DAF9A3DD}"/>
    <dgm:cxn modelId="{2D673AE7-C53D-4166-AF58-3CDF24A00DFF}" type="presOf" srcId="{86846EBB-D5C1-4668-B23E-D779DDAC7326}" destId="{DCFC3C03-C115-4D26-8E6A-B0AAB0658DE3}" srcOrd="0" destOrd="0" presId="urn:microsoft.com/office/officeart/2005/8/layout/hierarchy1"/>
    <dgm:cxn modelId="{D0B8AF2B-8EC5-4E7E-A495-1D1334BD6AEA}" srcId="{ECE9FECC-F27B-45C8-98D3-C47D40A76280}" destId="{86846EBB-D5C1-4668-B23E-D779DDAC7326}" srcOrd="0" destOrd="0" parTransId="{EBE7EBC5-BD02-4772-A0B6-7BE1FC000630}" sibTransId="{BE18D505-BF2E-4CB6-9EBF-338DA4E8CD54}"/>
    <dgm:cxn modelId="{DCD76230-4D2D-4B8D-8771-1B04A1986049}" type="presOf" srcId="{01621019-414E-4104-A05E-664EC88E7960}" destId="{E637F8C0-0D56-4726-A4BC-2A7E33DF0C28}" srcOrd="0" destOrd="0" presId="urn:microsoft.com/office/officeart/2005/8/layout/hierarchy1"/>
    <dgm:cxn modelId="{EF69B589-0E44-4AF0-BC9C-78F3FB398CC6}" srcId="{86846EBB-D5C1-4668-B23E-D779DDAC7326}" destId="{45F70468-9BB9-415C-A7A3-A9A8C1D9B2C2}" srcOrd="0" destOrd="0" parTransId="{982EB425-BBDF-442D-B7EF-8EF68BE33E04}" sibTransId="{B98D43EF-534F-4D7D-85DC-5852A27F7CDD}"/>
    <dgm:cxn modelId="{F6FD30D4-B968-4827-81C5-2D66D3E46FB1}" type="presOf" srcId="{982EB425-BBDF-442D-B7EF-8EF68BE33E04}" destId="{43DC870D-6398-49A5-BF54-0619662F396B}" srcOrd="0" destOrd="0" presId="urn:microsoft.com/office/officeart/2005/8/layout/hierarchy1"/>
    <dgm:cxn modelId="{FE31E45A-7965-4020-BA74-DA8351CBB1EB}" type="presOf" srcId="{37BF0618-526B-41AF-81FE-8171A69E144F}" destId="{A9EC9C01-F83F-46BE-ACC4-B2C43DB1EBDC}" srcOrd="0" destOrd="0" presId="urn:microsoft.com/office/officeart/2005/8/layout/hierarchy1"/>
    <dgm:cxn modelId="{78EBFD09-3793-4E66-8F17-EDCADEDF37D1}" type="presParOf" srcId="{00DC5CA2-1B36-4D7E-9614-6DD2EAB0FA66}" destId="{A0C649FA-E04F-4527-93ED-422FDD9B2AA3}" srcOrd="0" destOrd="0" presId="urn:microsoft.com/office/officeart/2005/8/layout/hierarchy1"/>
    <dgm:cxn modelId="{C0777BEE-94A1-4FCC-8B45-943E072993FD}" type="presParOf" srcId="{A0C649FA-E04F-4527-93ED-422FDD9B2AA3}" destId="{373B5AD1-81A2-4A53-AF4B-6357DA946289}" srcOrd="0" destOrd="0" presId="urn:microsoft.com/office/officeart/2005/8/layout/hierarchy1"/>
    <dgm:cxn modelId="{AC2DA603-CFA7-47F5-98CB-D1781FBC3DE1}" type="presParOf" srcId="{373B5AD1-81A2-4A53-AF4B-6357DA946289}" destId="{30544279-0E89-4247-9E9B-B2D4DDBE9FB9}" srcOrd="0" destOrd="0" presId="urn:microsoft.com/office/officeart/2005/8/layout/hierarchy1"/>
    <dgm:cxn modelId="{2DF0A8C0-6268-409D-A1AF-BBFEDABA543C}" type="presParOf" srcId="{373B5AD1-81A2-4A53-AF4B-6357DA946289}" destId="{DCFC3C03-C115-4D26-8E6A-B0AAB0658DE3}" srcOrd="1" destOrd="0" presId="urn:microsoft.com/office/officeart/2005/8/layout/hierarchy1"/>
    <dgm:cxn modelId="{47B4B4A0-46BC-4148-8541-5CE2A02F1CBE}" type="presParOf" srcId="{A0C649FA-E04F-4527-93ED-422FDD9B2AA3}" destId="{2FAB4932-F22B-4B0E-8DC3-14981FFA1A0D}" srcOrd="1" destOrd="0" presId="urn:microsoft.com/office/officeart/2005/8/layout/hierarchy1"/>
    <dgm:cxn modelId="{6B74C3F1-7DFF-4A5A-860D-FD3044150BE6}" type="presParOf" srcId="{2FAB4932-F22B-4B0E-8DC3-14981FFA1A0D}" destId="{43DC870D-6398-49A5-BF54-0619662F396B}" srcOrd="0" destOrd="0" presId="urn:microsoft.com/office/officeart/2005/8/layout/hierarchy1"/>
    <dgm:cxn modelId="{B944D769-90FC-450A-B8A0-EF4C950D85D4}" type="presParOf" srcId="{2FAB4932-F22B-4B0E-8DC3-14981FFA1A0D}" destId="{0C7FA386-2986-4FE6-9783-40429CFFC03F}" srcOrd="1" destOrd="0" presId="urn:microsoft.com/office/officeart/2005/8/layout/hierarchy1"/>
    <dgm:cxn modelId="{9F802737-D8C9-4FAC-AF21-210BCE2FE418}" type="presParOf" srcId="{0C7FA386-2986-4FE6-9783-40429CFFC03F}" destId="{549D3841-A7E3-421E-B36A-4C534F77BD37}" srcOrd="0" destOrd="0" presId="urn:microsoft.com/office/officeart/2005/8/layout/hierarchy1"/>
    <dgm:cxn modelId="{39F8DF1D-ACA3-456A-A350-CD61558678B2}" type="presParOf" srcId="{549D3841-A7E3-421E-B36A-4C534F77BD37}" destId="{C6C06FA1-1238-4B8E-95FB-A60C35E2EAE1}" srcOrd="0" destOrd="0" presId="urn:microsoft.com/office/officeart/2005/8/layout/hierarchy1"/>
    <dgm:cxn modelId="{F83B406D-4BE4-4075-B2C5-C773924C0B44}" type="presParOf" srcId="{549D3841-A7E3-421E-B36A-4C534F77BD37}" destId="{12216DF3-BC2A-496D-A768-411B3AAB2EFF}" srcOrd="1" destOrd="0" presId="urn:microsoft.com/office/officeart/2005/8/layout/hierarchy1"/>
    <dgm:cxn modelId="{958D9095-1D45-4239-96DD-294F1DF63E92}" type="presParOf" srcId="{0C7FA386-2986-4FE6-9783-40429CFFC03F}" destId="{C48E49E4-48CA-46A6-AE36-A8F9DACC1C44}" srcOrd="1" destOrd="0" presId="urn:microsoft.com/office/officeart/2005/8/layout/hierarchy1"/>
    <dgm:cxn modelId="{955F73B4-842F-4BF8-920D-3DCBBA9A80E1}" type="presParOf" srcId="{C48E49E4-48CA-46A6-AE36-A8F9DACC1C44}" destId="{E40D563B-57CB-41DE-A0A7-FD560B8BA761}" srcOrd="0" destOrd="0" presId="urn:microsoft.com/office/officeart/2005/8/layout/hierarchy1"/>
    <dgm:cxn modelId="{C0076BE1-49FF-40D4-BAF0-87CBB889A2F1}" type="presParOf" srcId="{C48E49E4-48CA-46A6-AE36-A8F9DACC1C44}" destId="{AC1EDB96-2027-4603-A1BB-B1EEF035326E}" srcOrd="1" destOrd="0" presId="urn:microsoft.com/office/officeart/2005/8/layout/hierarchy1"/>
    <dgm:cxn modelId="{04D6BB8E-A648-4A12-A4B7-B0D4CA95F7B2}" type="presParOf" srcId="{AC1EDB96-2027-4603-A1BB-B1EEF035326E}" destId="{151EA161-F982-4C25-B161-3C26ABAA878D}" srcOrd="0" destOrd="0" presId="urn:microsoft.com/office/officeart/2005/8/layout/hierarchy1"/>
    <dgm:cxn modelId="{40095EEF-E614-4DDE-B989-AF29C9860701}" type="presParOf" srcId="{151EA161-F982-4C25-B161-3C26ABAA878D}" destId="{242B4F79-A5DB-4F08-9D51-5C149BA67B7B}" srcOrd="0" destOrd="0" presId="urn:microsoft.com/office/officeart/2005/8/layout/hierarchy1"/>
    <dgm:cxn modelId="{3A68E56A-E577-4229-A687-B3C0E036D553}" type="presParOf" srcId="{151EA161-F982-4C25-B161-3C26ABAA878D}" destId="{4BE7AFAD-9720-41BA-AC09-20703521E56D}" srcOrd="1" destOrd="0" presId="urn:microsoft.com/office/officeart/2005/8/layout/hierarchy1"/>
    <dgm:cxn modelId="{88FA3C21-B934-4012-A02A-405DB42D017A}" type="presParOf" srcId="{AC1EDB96-2027-4603-A1BB-B1EEF035326E}" destId="{43D2E2F5-6A2E-43FB-B33E-B4E7F6A6AF99}" srcOrd="1" destOrd="0" presId="urn:microsoft.com/office/officeart/2005/8/layout/hierarchy1"/>
    <dgm:cxn modelId="{85FFA24C-664F-4D75-A4E9-8E84A0F641E9}" type="presParOf" srcId="{2FAB4932-F22B-4B0E-8DC3-14981FFA1A0D}" destId="{0B3C21BD-B6A0-4AEC-8EAD-31C4627AB9DC}" srcOrd="2" destOrd="0" presId="urn:microsoft.com/office/officeart/2005/8/layout/hierarchy1"/>
    <dgm:cxn modelId="{B3DF2160-7371-40AD-972B-8FD4C242D5AC}" type="presParOf" srcId="{2FAB4932-F22B-4B0E-8DC3-14981FFA1A0D}" destId="{15E1AE84-3A16-46A9-AFC2-8AD2A6159425}" srcOrd="3" destOrd="0" presId="urn:microsoft.com/office/officeart/2005/8/layout/hierarchy1"/>
    <dgm:cxn modelId="{D05E8691-011C-40A9-8044-01E8D6D7EB07}" type="presParOf" srcId="{15E1AE84-3A16-46A9-AFC2-8AD2A6159425}" destId="{6D0DAA60-92B5-4AD8-A704-7FAE682D89FC}" srcOrd="0" destOrd="0" presId="urn:microsoft.com/office/officeart/2005/8/layout/hierarchy1"/>
    <dgm:cxn modelId="{6CA31CF3-A71E-450B-8F9A-8761DA3C6997}" type="presParOf" srcId="{6D0DAA60-92B5-4AD8-A704-7FAE682D89FC}" destId="{EB1387B9-980C-45B6-ABE0-C6B6C23CBFF6}" srcOrd="0" destOrd="0" presId="urn:microsoft.com/office/officeart/2005/8/layout/hierarchy1"/>
    <dgm:cxn modelId="{64CEA2A7-CAA1-4A62-88B3-459E403BCB30}" type="presParOf" srcId="{6D0DAA60-92B5-4AD8-A704-7FAE682D89FC}" destId="{A9EC9C01-F83F-46BE-ACC4-B2C43DB1EBDC}" srcOrd="1" destOrd="0" presId="urn:microsoft.com/office/officeart/2005/8/layout/hierarchy1"/>
    <dgm:cxn modelId="{ECC35669-3DA7-4EE7-BB53-4EA2F5B8020E}" type="presParOf" srcId="{15E1AE84-3A16-46A9-AFC2-8AD2A6159425}" destId="{3C129E44-9EE5-4AF5-9194-9D404997F31D}" srcOrd="1" destOrd="0" presId="urn:microsoft.com/office/officeart/2005/8/layout/hierarchy1"/>
    <dgm:cxn modelId="{25BFA776-0ED5-4019-A192-03E6085AD0ED}" type="presParOf" srcId="{3C129E44-9EE5-4AF5-9194-9D404997F31D}" destId="{2AA04948-766C-4D7C-9C55-11EB4FC81FC5}" srcOrd="0" destOrd="0" presId="urn:microsoft.com/office/officeart/2005/8/layout/hierarchy1"/>
    <dgm:cxn modelId="{ED7EAC11-D36C-44FF-9388-1DE3432B2551}" type="presParOf" srcId="{3C129E44-9EE5-4AF5-9194-9D404997F31D}" destId="{BF1C36B1-CD27-43BA-A575-FE1CAAF6727D}" srcOrd="1" destOrd="0" presId="urn:microsoft.com/office/officeart/2005/8/layout/hierarchy1"/>
    <dgm:cxn modelId="{33EEB811-AAE5-431A-9CEC-B174CEC2C58B}" type="presParOf" srcId="{BF1C36B1-CD27-43BA-A575-FE1CAAF6727D}" destId="{9A0F3605-5D98-4D90-8B66-2A3BA199E23B}" srcOrd="0" destOrd="0" presId="urn:microsoft.com/office/officeart/2005/8/layout/hierarchy1"/>
    <dgm:cxn modelId="{F08ED5EA-40C4-461B-9901-57E6C4008226}" type="presParOf" srcId="{9A0F3605-5D98-4D90-8B66-2A3BA199E23B}" destId="{0AEEBF13-46FC-4B39-B074-D3673D8A6BE9}" srcOrd="0" destOrd="0" presId="urn:microsoft.com/office/officeart/2005/8/layout/hierarchy1"/>
    <dgm:cxn modelId="{798BD088-A31A-4D06-9986-6311F5CFE8E3}" type="presParOf" srcId="{9A0F3605-5D98-4D90-8B66-2A3BA199E23B}" destId="{C169BA4B-6ACA-40A7-9985-B9C1DB4F5840}" srcOrd="1" destOrd="0" presId="urn:microsoft.com/office/officeart/2005/8/layout/hierarchy1"/>
    <dgm:cxn modelId="{EFD232E6-8AA6-4FAD-B42A-9B16823AADDC}" type="presParOf" srcId="{BF1C36B1-CD27-43BA-A575-FE1CAAF6727D}" destId="{2E4F0272-8B23-4AE9-9456-17C12BBFA010}" srcOrd="1" destOrd="0" presId="urn:microsoft.com/office/officeart/2005/8/layout/hierarchy1"/>
    <dgm:cxn modelId="{B53E8E2B-C069-4F6E-AC97-02396FC15EC3}" type="presParOf" srcId="{2FAB4932-F22B-4B0E-8DC3-14981FFA1A0D}" destId="{4219FF41-1D69-45D5-83C0-8062DC6A4818}" srcOrd="4" destOrd="0" presId="urn:microsoft.com/office/officeart/2005/8/layout/hierarchy1"/>
    <dgm:cxn modelId="{99B68E64-385F-42C9-A147-3E65E74126DA}" type="presParOf" srcId="{2FAB4932-F22B-4B0E-8DC3-14981FFA1A0D}" destId="{752774BD-D43B-4687-9778-9DD25029E4E7}" srcOrd="5" destOrd="0" presId="urn:microsoft.com/office/officeart/2005/8/layout/hierarchy1"/>
    <dgm:cxn modelId="{A4537B5A-9C07-4CD8-AA00-575E54295CBE}" type="presParOf" srcId="{752774BD-D43B-4687-9778-9DD25029E4E7}" destId="{4625071C-9363-4F6C-92FB-64AF92FD0C99}" srcOrd="0" destOrd="0" presId="urn:microsoft.com/office/officeart/2005/8/layout/hierarchy1"/>
    <dgm:cxn modelId="{B4587BB3-1626-4E2C-8713-DDDD248DC439}" type="presParOf" srcId="{4625071C-9363-4F6C-92FB-64AF92FD0C99}" destId="{5CF7D647-8F9A-4099-B0A7-F6DCB9BCC807}" srcOrd="0" destOrd="0" presId="urn:microsoft.com/office/officeart/2005/8/layout/hierarchy1"/>
    <dgm:cxn modelId="{2BACA6FD-3B3A-458C-BA48-FFAAA4F5E6DB}" type="presParOf" srcId="{4625071C-9363-4F6C-92FB-64AF92FD0C99}" destId="{E637F8C0-0D56-4726-A4BC-2A7E33DF0C28}" srcOrd="1" destOrd="0" presId="urn:microsoft.com/office/officeart/2005/8/layout/hierarchy1"/>
    <dgm:cxn modelId="{FCD795FB-CDC6-43DF-9C80-7E6638025941}" type="presParOf" srcId="{752774BD-D43B-4687-9778-9DD25029E4E7}" destId="{89A5A10E-0B2D-47A5-A033-2CA065EEA3C5}" srcOrd="1" destOrd="0" presId="urn:microsoft.com/office/officeart/2005/8/layout/hierarchy1"/>
    <dgm:cxn modelId="{D31E5B3F-500B-4648-AE0B-8278B249E515}" type="presParOf" srcId="{89A5A10E-0B2D-47A5-A033-2CA065EEA3C5}" destId="{C71FF6EB-AA5E-4A49-AEA7-04B384B2DA47}" srcOrd="0" destOrd="0" presId="urn:microsoft.com/office/officeart/2005/8/layout/hierarchy1"/>
    <dgm:cxn modelId="{A063CCFB-261B-4A78-B93F-63CF3B9F1C11}" type="presParOf" srcId="{89A5A10E-0B2D-47A5-A033-2CA065EEA3C5}" destId="{E37F38AC-68D2-4644-BCF7-6F9416138511}" srcOrd="1" destOrd="0" presId="urn:microsoft.com/office/officeart/2005/8/layout/hierarchy1"/>
    <dgm:cxn modelId="{747BC1CD-253A-4F00-B412-ED8569C6BAA5}" type="presParOf" srcId="{E37F38AC-68D2-4644-BCF7-6F9416138511}" destId="{F80D0C2C-9BD1-4E68-8FBB-3C50580340F1}" srcOrd="0" destOrd="0" presId="urn:microsoft.com/office/officeart/2005/8/layout/hierarchy1"/>
    <dgm:cxn modelId="{C4BB48FE-A2B0-48FA-A9F0-4E4E22B9C74E}" type="presParOf" srcId="{F80D0C2C-9BD1-4E68-8FBB-3C50580340F1}" destId="{8791D5AD-DC1D-471A-8511-E553998E9253}" srcOrd="0" destOrd="0" presId="urn:microsoft.com/office/officeart/2005/8/layout/hierarchy1"/>
    <dgm:cxn modelId="{473D9D62-610B-4EE1-8423-9449069C74A1}" type="presParOf" srcId="{F80D0C2C-9BD1-4E68-8FBB-3C50580340F1}" destId="{A8C15353-206F-44C4-B536-05EDE220581A}" srcOrd="1" destOrd="0" presId="urn:microsoft.com/office/officeart/2005/8/layout/hierarchy1"/>
    <dgm:cxn modelId="{17F04D79-C838-4694-91F1-524C324688A3}" type="presParOf" srcId="{E37F38AC-68D2-4644-BCF7-6F9416138511}" destId="{F800E452-E20A-4D95-9097-D6147CEBA98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1A2D1C-51B5-4301-AEFD-F1C1122B85B3}">
      <dsp:nvSpPr>
        <dsp:cNvPr id="0" name=""/>
        <dsp:cNvSpPr/>
      </dsp:nvSpPr>
      <dsp:spPr>
        <a:xfrm>
          <a:off x="4034834" y="3999674"/>
          <a:ext cx="2181858" cy="418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276"/>
              </a:lnTo>
              <a:lnTo>
                <a:pt x="2181858" y="285276"/>
              </a:lnTo>
              <a:lnTo>
                <a:pt x="2181858" y="4186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00D984-7D3A-4208-8C7B-AAA77C90B125}">
      <dsp:nvSpPr>
        <dsp:cNvPr id="0" name=""/>
        <dsp:cNvSpPr/>
      </dsp:nvSpPr>
      <dsp:spPr>
        <a:xfrm>
          <a:off x="2025283" y="3999674"/>
          <a:ext cx="2009550" cy="418618"/>
        </a:xfrm>
        <a:custGeom>
          <a:avLst/>
          <a:gdLst/>
          <a:ahLst/>
          <a:cxnLst/>
          <a:rect l="0" t="0" r="0" b="0"/>
          <a:pathLst>
            <a:path>
              <a:moveTo>
                <a:pt x="2009550" y="0"/>
              </a:moveTo>
              <a:lnTo>
                <a:pt x="2009550" y="285276"/>
              </a:lnTo>
              <a:lnTo>
                <a:pt x="0" y="285276"/>
              </a:lnTo>
              <a:lnTo>
                <a:pt x="0" y="4186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8446AE-E5BD-46D1-A050-E9DBC3C92995}">
      <dsp:nvSpPr>
        <dsp:cNvPr id="0" name=""/>
        <dsp:cNvSpPr/>
      </dsp:nvSpPr>
      <dsp:spPr>
        <a:xfrm>
          <a:off x="3989114" y="2667051"/>
          <a:ext cx="91440" cy="4186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86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FCCA77-DB04-4745-8A3F-9826FE8421C7}">
      <dsp:nvSpPr>
        <dsp:cNvPr id="0" name=""/>
        <dsp:cNvSpPr/>
      </dsp:nvSpPr>
      <dsp:spPr>
        <a:xfrm>
          <a:off x="3989114" y="1334429"/>
          <a:ext cx="91440" cy="4186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86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18E30A-76B3-4A7E-B755-FDAEB108D461}">
      <dsp:nvSpPr>
        <dsp:cNvPr id="0" name=""/>
        <dsp:cNvSpPr/>
      </dsp:nvSpPr>
      <dsp:spPr>
        <a:xfrm>
          <a:off x="730206" y="420425"/>
          <a:ext cx="6609256" cy="9140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737F4D-BAF5-4C3B-A6E7-CF36568A10C8}">
      <dsp:nvSpPr>
        <dsp:cNvPr id="0" name=""/>
        <dsp:cNvSpPr/>
      </dsp:nvSpPr>
      <dsp:spPr>
        <a:xfrm>
          <a:off x="890137" y="572359"/>
          <a:ext cx="6609256" cy="9140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Онтогенез</a:t>
          </a:r>
          <a:endParaRPr lang="ru-RU" sz="3800" kern="1200" dirty="0"/>
        </a:p>
      </dsp:txBody>
      <dsp:txXfrm>
        <a:off x="890137" y="572359"/>
        <a:ext cx="6609256" cy="914003"/>
      </dsp:txXfrm>
    </dsp:sp>
    <dsp:sp modelId="{6C6BBC8B-13C2-4C46-8A42-4A76D909C3AA}">
      <dsp:nvSpPr>
        <dsp:cNvPr id="0" name=""/>
        <dsp:cNvSpPr/>
      </dsp:nvSpPr>
      <dsp:spPr>
        <a:xfrm>
          <a:off x="730206" y="1753047"/>
          <a:ext cx="6609256" cy="9140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C8E962-C05E-46A6-8AE9-986ED57F6CF7}">
      <dsp:nvSpPr>
        <dsp:cNvPr id="0" name=""/>
        <dsp:cNvSpPr/>
      </dsp:nvSpPr>
      <dsp:spPr>
        <a:xfrm>
          <a:off x="890137" y="1904981"/>
          <a:ext cx="6609256" cy="9140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Эмбриональное развитие</a:t>
          </a:r>
          <a:endParaRPr lang="ru-RU" sz="3800" kern="1200" dirty="0"/>
        </a:p>
      </dsp:txBody>
      <dsp:txXfrm>
        <a:off x="890137" y="1904981"/>
        <a:ext cx="6609256" cy="914003"/>
      </dsp:txXfrm>
    </dsp:sp>
    <dsp:sp modelId="{AF2021F4-822E-49AB-AE18-30B6E64A9647}">
      <dsp:nvSpPr>
        <dsp:cNvPr id="0" name=""/>
        <dsp:cNvSpPr/>
      </dsp:nvSpPr>
      <dsp:spPr>
        <a:xfrm>
          <a:off x="730206" y="3085670"/>
          <a:ext cx="6609256" cy="9140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6B0D2C-AE7C-43F5-A4F7-958792DBEAAF}">
      <dsp:nvSpPr>
        <dsp:cNvPr id="0" name=""/>
        <dsp:cNvSpPr/>
      </dsp:nvSpPr>
      <dsp:spPr>
        <a:xfrm>
          <a:off x="890137" y="3237604"/>
          <a:ext cx="6609256" cy="9140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Постэмбриональное развитие</a:t>
          </a:r>
          <a:endParaRPr lang="ru-RU" sz="3800" kern="1200" dirty="0"/>
        </a:p>
      </dsp:txBody>
      <dsp:txXfrm>
        <a:off x="890137" y="3237604"/>
        <a:ext cx="6609256" cy="914003"/>
      </dsp:txXfrm>
    </dsp:sp>
    <dsp:sp modelId="{BC903C02-F2E1-49DF-8D86-1881386ADC63}">
      <dsp:nvSpPr>
        <dsp:cNvPr id="0" name=""/>
        <dsp:cNvSpPr/>
      </dsp:nvSpPr>
      <dsp:spPr>
        <a:xfrm>
          <a:off x="3355" y="4418292"/>
          <a:ext cx="4043855" cy="9140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F876E6-0BAB-4927-9B36-6CAD479D6FC3}">
      <dsp:nvSpPr>
        <dsp:cNvPr id="0" name=""/>
        <dsp:cNvSpPr/>
      </dsp:nvSpPr>
      <dsp:spPr>
        <a:xfrm>
          <a:off x="163286" y="4570226"/>
          <a:ext cx="4043855" cy="9140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прямое</a:t>
          </a:r>
          <a:endParaRPr lang="ru-RU" sz="3800" kern="1200" dirty="0"/>
        </a:p>
      </dsp:txBody>
      <dsp:txXfrm>
        <a:off x="163286" y="4570226"/>
        <a:ext cx="4043855" cy="914003"/>
      </dsp:txXfrm>
    </dsp:sp>
    <dsp:sp modelId="{671D8FB0-6FCA-4680-A616-09EB25EBF7CA}">
      <dsp:nvSpPr>
        <dsp:cNvPr id="0" name=""/>
        <dsp:cNvSpPr/>
      </dsp:nvSpPr>
      <dsp:spPr>
        <a:xfrm>
          <a:off x="4367073" y="4418292"/>
          <a:ext cx="3699240" cy="9140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2FEE61-EAEE-451E-A14E-40148E6D018A}">
      <dsp:nvSpPr>
        <dsp:cNvPr id="0" name=""/>
        <dsp:cNvSpPr/>
      </dsp:nvSpPr>
      <dsp:spPr>
        <a:xfrm>
          <a:off x="4527003" y="4570226"/>
          <a:ext cx="3699240" cy="9140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непрямое</a:t>
          </a:r>
          <a:endParaRPr lang="ru-RU" sz="3800" kern="1200" dirty="0"/>
        </a:p>
      </dsp:txBody>
      <dsp:txXfrm>
        <a:off x="4527003" y="4570226"/>
        <a:ext cx="3699240" cy="91400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1FF6EB-AA5E-4A49-AEA7-04B384B2DA47}">
      <dsp:nvSpPr>
        <dsp:cNvPr id="0" name=""/>
        <dsp:cNvSpPr/>
      </dsp:nvSpPr>
      <dsp:spPr>
        <a:xfrm>
          <a:off x="6939214" y="2543208"/>
          <a:ext cx="91440" cy="5897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97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19FF41-1D69-45D5-83C0-8062DC6A4818}">
      <dsp:nvSpPr>
        <dsp:cNvPr id="0" name=""/>
        <dsp:cNvSpPr/>
      </dsp:nvSpPr>
      <dsp:spPr>
        <a:xfrm>
          <a:off x="4104991" y="1376244"/>
          <a:ext cx="2879943" cy="5897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1874"/>
              </a:lnTo>
              <a:lnTo>
                <a:pt x="2879943" y="401874"/>
              </a:lnTo>
              <a:lnTo>
                <a:pt x="2879943" y="5897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A04948-766C-4D7C-9C55-11EB4FC81FC5}">
      <dsp:nvSpPr>
        <dsp:cNvPr id="0" name=""/>
        <dsp:cNvSpPr/>
      </dsp:nvSpPr>
      <dsp:spPr>
        <a:xfrm>
          <a:off x="4097264" y="2607574"/>
          <a:ext cx="91440" cy="5897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97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3C21BD-B6A0-4AEC-8EAD-31C4627AB9DC}">
      <dsp:nvSpPr>
        <dsp:cNvPr id="0" name=""/>
        <dsp:cNvSpPr/>
      </dsp:nvSpPr>
      <dsp:spPr>
        <a:xfrm>
          <a:off x="4059271" y="1376244"/>
          <a:ext cx="91440" cy="5897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874"/>
              </a:lnTo>
              <a:lnTo>
                <a:pt x="83713" y="401874"/>
              </a:lnTo>
              <a:lnTo>
                <a:pt x="83713" y="5897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0D563B-57CB-41DE-A0A7-FD560B8BA761}">
      <dsp:nvSpPr>
        <dsp:cNvPr id="0" name=""/>
        <dsp:cNvSpPr/>
      </dsp:nvSpPr>
      <dsp:spPr>
        <a:xfrm>
          <a:off x="1230425" y="2562200"/>
          <a:ext cx="91440" cy="5897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97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DC870D-6398-49A5-BF54-0619662F396B}">
      <dsp:nvSpPr>
        <dsp:cNvPr id="0" name=""/>
        <dsp:cNvSpPr/>
      </dsp:nvSpPr>
      <dsp:spPr>
        <a:xfrm>
          <a:off x="1276145" y="1376244"/>
          <a:ext cx="2828846" cy="589716"/>
        </a:xfrm>
        <a:custGeom>
          <a:avLst/>
          <a:gdLst/>
          <a:ahLst/>
          <a:cxnLst/>
          <a:rect l="0" t="0" r="0" b="0"/>
          <a:pathLst>
            <a:path>
              <a:moveTo>
                <a:pt x="2828846" y="0"/>
              </a:moveTo>
              <a:lnTo>
                <a:pt x="2828846" y="401874"/>
              </a:lnTo>
              <a:lnTo>
                <a:pt x="0" y="401874"/>
              </a:lnTo>
              <a:lnTo>
                <a:pt x="0" y="5897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544279-0E89-4247-9E9B-B2D4DDBE9FB9}">
      <dsp:nvSpPr>
        <dsp:cNvPr id="0" name=""/>
        <dsp:cNvSpPr/>
      </dsp:nvSpPr>
      <dsp:spPr>
        <a:xfrm>
          <a:off x="2635815" y="592175"/>
          <a:ext cx="2938351" cy="7840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FC3C03-C115-4D26-8E6A-B0AAB0658DE3}">
      <dsp:nvSpPr>
        <dsp:cNvPr id="0" name=""/>
        <dsp:cNvSpPr/>
      </dsp:nvSpPr>
      <dsp:spPr>
        <a:xfrm>
          <a:off x="2861113" y="806208"/>
          <a:ext cx="2938351" cy="7840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Органогенез</a:t>
          </a:r>
          <a:endParaRPr lang="ru-RU" sz="3200" kern="1200" dirty="0"/>
        </a:p>
      </dsp:txBody>
      <dsp:txXfrm>
        <a:off x="2861113" y="806208"/>
        <a:ext cx="2938351" cy="784069"/>
      </dsp:txXfrm>
    </dsp:sp>
    <dsp:sp modelId="{C6C06FA1-1238-4B8E-95FB-A60C35E2EAE1}">
      <dsp:nvSpPr>
        <dsp:cNvPr id="0" name=""/>
        <dsp:cNvSpPr/>
      </dsp:nvSpPr>
      <dsp:spPr>
        <a:xfrm>
          <a:off x="4070" y="1965961"/>
          <a:ext cx="2544150" cy="5962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216DF3-BC2A-496D-A768-411B3AAB2EFF}">
      <dsp:nvSpPr>
        <dsp:cNvPr id="0" name=""/>
        <dsp:cNvSpPr/>
      </dsp:nvSpPr>
      <dsp:spPr>
        <a:xfrm>
          <a:off x="229367" y="2179994"/>
          <a:ext cx="2544150" cy="5962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эктодерма</a:t>
          </a:r>
          <a:endParaRPr lang="ru-RU" sz="3200" kern="1200" dirty="0"/>
        </a:p>
      </dsp:txBody>
      <dsp:txXfrm>
        <a:off x="229367" y="2179994"/>
        <a:ext cx="2544150" cy="596238"/>
      </dsp:txXfrm>
    </dsp:sp>
    <dsp:sp modelId="{242B4F79-A5DB-4F08-9D51-5C149BA67B7B}">
      <dsp:nvSpPr>
        <dsp:cNvPr id="0" name=""/>
        <dsp:cNvSpPr/>
      </dsp:nvSpPr>
      <dsp:spPr>
        <a:xfrm>
          <a:off x="262305" y="3151916"/>
          <a:ext cx="2027679" cy="2378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E7AFAD-9720-41BA-AC09-20703521E56D}">
      <dsp:nvSpPr>
        <dsp:cNvPr id="0" name=""/>
        <dsp:cNvSpPr/>
      </dsp:nvSpPr>
      <dsp:spPr>
        <a:xfrm>
          <a:off x="487602" y="3365949"/>
          <a:ext cx="2027679" cy="2378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Нервная трубка, наружный эпителий, органы зрения и слуха</a:t>
          </a:r>
          <a:endParaRPr lang="ru-RU" sz="2400" kern="1200" dirty="0"/>
        </a:p>
      </dsp:txBody>
      <dsp:txXfrm>
        <a:off x="487602" y="3365949"/>
        <a:ext cx="2027679" cy="2378579"/>
      </dsp:txXfrm>
    </dsp:sp>
    <dsp:sp modelId="{EB1387B9-980C-45B6-ABE0-C6B6C23CBFF6}">
      <dsp:nvSpPr>
        <dsp:cNvPr id="0" name=""/>
        <dsp:cNvSpPr/>
      </dsp:nvSpPr>
      <dsp:spPr>
        <a:xfrm>
          <a:off x="2998815" y="1965961"/>
          <a:ext cx="2288338" cy="641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EC9C01-F83F-46BE-ACC4-B2C43DB1EBDC}">
      <dsp:nvSpPr>
        <dsp:cNvPr id="0" name=""/>
        <dsp:cNvSpPr/>
      </dsp:nvSpPr>
      <dsp:spPr>
        <a:xfrm>
          <a:off x="3224113" y="2179994"/>
          <a:ext cx="2288338" cy="6416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энтодерма</a:t>
          </a:r>
          <a:endParaRPr lang="ru-RU" sz="3200" kern="1200" dirty="0"/>
        </a:p>
      </dsp:txBody>
      <dsp:txXfrm>
        <a:off x="3224113" y="2179994"/>
        <a:ext cx="2288338" cy="641612"/>
      </dsp:txXfrm>
    </dsp:sp>
    <dsp:sp modelId="{0AEEBF13-46FC-4B39-B074-D3673D8A6BE9}">
      <dsp:nvSpPr>
        <dsp:cNvPr id="0" name=""/>
        <dsp:cNvSpPr/>
      </dsp:nvSpPr>
      <dsp:spPr>
        <a:xfrm>
          <a:off x="2765470" y="3197291"/>
          <a:ext cx="2755028" cy="18582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69BA4B-6ACA-40A7-9985-B9C1DB4F5840}">
      <dsp:nvSpPr>
        <dsp:cNvPr id="0" name=""/>
        <dsp:cNvSpPr/>
      </dsp:nvSpPr>
      <dsp:spPr>
        <a:xfrm>
          <a:off x="2990768" y="3411323"/>
          <a:ext cx="2755028" cy="18582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Кишечник, пищеварительные железы, легкие</a:t>
          </a:r>
          <a:endParaRPr lang="ru-RU" sz="2400" kern="1200" dirty="0"/>
        </a:p>
      </dsp:txBody>
      <dsp:txXfrm>
        <a:off x="2990768" y="3411323"/>
        <a:ext cx="2755028" cy="1858217"/>
      </dsp:txXfrm>
    </dsp:sp>
    <dsp:sp modelId="{5CF7D647-8F9A-4099-B0A7-F6DCB9BCC807}">
      <dsp:nvSpPr>
        <dsp:cNvPr id="0" name=""/>
        <dsp:cNvSpPr/>
      </dsp:nvSpPr>
      <dsp:spPr>
        <a:xfrm>
          <a:off x="5763957" y="1965961"/>
          <a:ext cx="2441955" cy="5772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37F8C0-0D56-4726-A4BC-2A7E33DF0C28}">
      <dsp:nvSpPr>
        <dsp:cNvPr id="0" name=""/>
        <dsp:cNvSpPr/>
      </dsp:nvSpPr>
      <dsp:spPr>
        <a:xfrm>
          <a:off x="5989254" y="2179994"/>
          <a:ext cx="2441955" cy="5772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мезодерма</a:t>
          </a:r>
          <a:endParaRPr lang="ru-RU" sz="3200" kern="1200" dirty="0"/>
        </a:p>
      </dsp:txBody>
      <dsp:txXfrm>
        <a:off x="5989254" y="2179994"/>
        <a:ext cx="2441955" cy="577246"/>
      </dsp:txXfrm>
    </dsp:sp>
    <dsp:sp modelId="{8791D5AD-DC1D-471A-8511-E553998E9253}">
      <dsp:nvSpPr>
        <dsp:cNvPr id="0" name=""/>
        <dsp:cNvSpPr/>
      </dsp:nvSpPr>
      <dsp:spPr>
        <a:xfrm>
          <a:off x="5971094" y="3132925"/>
          <a:ext cx="2027679" cy="19225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C15353-206F-44C4-B536-05EDE220581A}">
      <dsp:nvSpPr>
        <dsp:cNvPr id="0" name=""/>
        <dsp:cNvSpPr/>
      </dsp:nvSpPr>
      <dsp:spPr>
        <a:xfrm>
          <a:off x="6196392" y="3346958"/>
          <a:ext cx="2027679" cy="19225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Скелет и мышцы, кровеносная система</a:t>
          </a:r>
          <a:endParaRPr lang="ru-RU" sz="2400" kern="1200" dirty="0"/>
        </a:p>
      </dsp:txBody>
      <dsp:txXfrm>
        <a:off x="6196392" y="3346958"/>
        <a:ext cx="2027679" cy="19225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AB2B-34A8-459A-8FAF-A1104C9FD4F7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B791-CB93-430C-8A94-46CAC80A28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3428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AB2B-34A8-459A-8FAF-A1104C9FD4F7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B791-CB93-430C-8A94-46CAC80A28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214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AB2B-34A8-459A-8FAF-A1104C9FD4F7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B791-CB93-430C-8A94-46CAC80A28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308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AB2B-34A8-459A-8FAF-A1104C9FD4F7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B791-CB93-430C-8A94-46CAC80A28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8135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AB2B-34A8-459A-8FAF-A1104C9FD4F7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B791-CB93-430C-8A94-46CAC80A28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1843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AB2B-34A8-459A-8FAF-A1104C9FD4F7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B791-CB93-430C-8A94-46CAC80A28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949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AB2B-34A8-459A-8FAF-A1104C9FD4F7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B791-CB93-430C-8A94-46CAC80A28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3048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AB2B-34A8-459A-8FAF-A1104C9FD4F7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B791-CB93-430C-8A94-46CAC80A28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8413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AB2B-34A8-459A-8FAF-A1104C9FD4F7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B791-CB93-430C-8A94-46CAC80A28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3872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AB2B-34A8-459A-8FAF-A1104C9FD4F7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B791-CB93-430C-8A94-46CAC80A28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59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AB2B-34A8-459A-8FAF-A1104C9FD4F7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B791-CB93-430C-8A94-46CAC80A28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6447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FAB2B-34A8-459A-8FAF-A1104C9FD4F7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0B791-CB93-430C-8A94-46CAC80A28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5532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Рост и развитие </a:t>
            </a:r>
            <a:r>
              <a:rPr lang="ru-RU" dirty="0" smtClean="0"/>
              <a:t>животного организма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6428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11376672"/>
              </p:ext>
            </p:extLst>
          </p:nvPr>
        </p:nvGraphicFramePr>
        <p:xfrm>
          <a:off x="611560" y="548680"/>
          <a:ext cx="8229600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181020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Эмбриогенез- период зародышевого развития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6479" y="1562826"/>
            <a:ext cx="4019497" cy="4602478"/>
          </a:xfrm>
        </p:spPr>
      </p:pic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Карл Бер – основатель эмбриологии, </a:t>
            </a:r>
            <a:r>
              <a:rPr lang="ru-RU" dirty="0" smtClean="0"/>
              <a:t>науки, </a:t>
            </a:r>
            <a:r>
              <a:rPr lang="ru-RU" dirty="0" smtClean="0"/>
              <a:t>изучающей законы индивидуального развития организмов на стадии зародыша (от греч. эмбрион – зародыш)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999028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02434"/>
          </a:xfrm>
        </p:spPr>
        <p:txBody>
          <a:bodyPr/>
          <a:lstStyle/>
          <a:p>
            <a:r>
              <a:rPr lang="ru-RU" dirty="0" smtClean="0"/>
              <a:t>Этапы эмбриогенеза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844014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Этапы эмбрионального развития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865" b="7865"/>
          <a:stretch>
            <a:fillRect/>
          </a:stretch>
        </p:blipFill>
        <p:spPr/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Дробление зиготы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607044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10" t="219" r="-259" b="1577"/>
          <a:stretch/>
        </p:blipFill>
        <p:spPr>
          <a:xfrm>
            <a:off x="611560" y="620688"/>
            <a:ext cx="7776864" cy="496855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9712" y="5661248"/>
            <a:ext cx="5298976" cy="79208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Бластула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511131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559" t="286" r="-559" b="288"/>
          <a:stretch/>
        </p:blipFill>
        <p:spPr>
          <a:xfrm>
            <a:off x="872835" y="429492"/>
            <a:ext cx="7523019" cy="479367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Гаструла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968466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396" r="-1117" b="290"/>
          <a:stretch/>
        </p:blipFill>
        <p:spPr>
          <a:xfrm>
            <a:off x="387927" y="318656"/>
            <a:ext cx="8354291" cy="476596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Нейрула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081174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95483742"/>
              </p:ext>
            </p:extLst>
          </p:nvPr>
        </p:nvGraphicFramePr>
        <p:xfrm>
          <a:off x="457200" y="260648"/>
          <a:ext cx="843528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966928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Биогенетический закон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1720" y="1124744"/>
            <a:ext cx="5151263" cy="5553922"/>
          </a:xfrm>
        </p:spPr>
      </p:pic>
    </p:spTree>
    <p:extLst>
      <p:ext uri="{BB962C8B-B14F-4D97-AF65-F5344CB8AC3E}">
        <p14:creationId xmlns:p14="http://schemas.microsoft.com/office/powerpoint/2010/main" xmlns="" val="1155425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Сходство зародышей представителей различных систематических групп свидетельствует об общности их происхождения.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233138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Проверь свои знания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8396255"/>
              </p:ext>
            </p:extLst>
          </p:nvPr>
        </p:nvGraphicFramePr>
        <p:xfrm>
          <a:off x="395536" y="1397001"/>
          <a:ext cx="8208912" cy="53443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04456"/>
                <a:gridCol w="4104456"/>
              </a:tblGrid>
              <a:tr h="48585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вариант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вариант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5852">
                <a:tc>
                  <a:txBody>
                    <a:bodyPr/>
                    <a:lstStyle/>
                    <a:p>
                      <a:r>
                        <a:rPr lang="ru-RU" dirty="0" smtClean="0"/>
                        <a:t>размножение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Рост и развитие</a:t>
                      </a:r>
                      <a:endParaRPr lang="ru-RU" dirty="0"/>
                    </a:p>
                  </a:txBody>
                  <a:tcPr/>
                </a:tc>
              </a:tr>
              <a:tr h="485852">
                <a:tc>
                  <a:txBody>
                    <a:bodyPr/>
                    <a:lstStyle/>
                    <a:p>
                      <a:r>
                        <a:rPr lang="ru-RU" dirty="0" smtClean="0"/>
                        <a:t>Бесполое и половое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зигота</a:t>
                      </a:r>
                      <a:endParaRPr lang="ru-RU" dirty="0"/>
                    </a:p>
                  </a:txBody>
                  <a:tcPr/>
                </a:tc>
              </a:tr>
              <a:tr h="485852">
                <a:tc>
                  <a:txBody>
                    <a:bodyPr/>
                    <a:lstStyle/>
                    <a:p>
                      <a:r>
                        <a:rPr lang="ru-RU" dirty="0" smtClean="0"/>
                        <a:t>Мужской и женский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гамета</a:t>
                      </a:r>
                      <a:endParaRPr lang="ru-RU" dirty="0"/>
                    </a:p>
                  </a:txBody>
                  <a:tcPr/>
                </a:tc>
              </a:tr>
              <a:tr h="485852">
                <a:tc>
                  <a:txBody>
                    <a:bodyPr/>
                    <a:lstStyle/>
                    <a:p>
                      <a:r>
                        <a:rPr lang="ru-RU" dirty="0" smtClean="0"/>
                        <a:t>гаметы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сперматозоид</a:t>
                      </a:r>
                      <a:endParaRPr lang="ru-RU" dirty="0"/>
                    </a:p>
                  </a:txBody>
                  <a:tcPr/>
                </a:tc>
              </a:tr>
              <a:tr h="485852">
                <a:tc>
                  <a:txBody>
                    <a:bodyPr/>
                    <a:lstStyle/>
                    <a:p>
                      <a:r>
                        <a:rPr lang="ru-RU" dirty="0" smtClean="0"/>
                        <a:t>яйцеклетка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онтогенез</a:t>
                      </a:r>
                      <a:endParaRPr lang="ru-RU" dirty="0"/>
                    </a:p>
                  </a:txBody>
                  <a:tcPr/>
                </a:tc>
              </a:tr>
              <a:tr h="485852">
                <a:tc>
                  <a:txBody>
                    <a:bodyPr/>
                    <a:lstStyle/>
                    <a:p>
                      <a:r>
                        <a:rPr lang="ru-RU" dirty="0" smtClean="0"/>
                        <a:t>сперматозоид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яйцеклетка</a:t>
                      </a:r>
                      <a:endParaRPr lang="ru-RU" dirty="0"/>
                    </a:p>
                  </a:txBody>
                  <a:tcPr/>
                </a:tc>
              </a:tr>
              <a:tr h="485852">
                <a:tc>
                  <a:txBody>
                    <a:bodyPr/>
                    <a:lstStyle/>
                    <a:p>
                      <a:r>
                        <a:rPr lang="ru-RU" dirty="0" smtClean="0"/>
                        <a:t>оплодотворение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оплодотворение</a:t>
                      </a:r>
                      <a:endParaRPr lang="ru-RU" dirty="0"/>
                    </a:p>
                  </a:txBody>
                  <a:tcPr/>
                </a:tc>
              </a:tr>
              <a:tr h="485852">
                <a:tc>
                  <a:txBody>
                    <a:bodyPr/>
                    <a:lstStyle/>
                    <a:p>
                      <a:r>
                        <a:rPr lang="ru-RU" dirty="0" smtClean="0"/>
                        <a:t>зигота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раздельнополые</a:t>
                      </a:r>
                      <a:endParaRPr lang="ru-RU" dirty="0"/>
                    </a:p>
                  </a:txBody>
                  <a:tcPr/>
                </a:tc>
              </a:tr>
              <a:tr h="4858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размножение</a:t>
                      </a:r>
                      <a:endParaRPr lang="ru-RU" dirty="0"/>
                    </a:p>
                  </a:txBody>
                  <a:tcPr/>
                </a:tc>
              </a:tr>
              <a:tr h="4858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77731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</p:spPr>
        <p:txBody>
          <a:bodyPr/>
          <a:lstStyle/>
          <a:p>
            <a:r>
              <a:rPr lang="en-US" dirty="0"/>
              <a:t> </a:t>
            </a:r>
            <a:r>
              <a:rPr lang="ru-RU" dirty="0" smtClean="0"/>
              <a:t>Что мы </a:t>
            </a:r>
            <a:r>
              <a:rPr lang="ru-RU" smtClean="0"/>
              <a:t>узнали нового на уроке?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12685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Какой это процесс ?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1484784"/>
            <a:ext cx="6538519" cy="5189300"/>
          </a:xfrm>
        </p:spPr>
      </p:pic>
    </p:spTree>
    <p:extLst>
      <p:ext uri="{BB962C8B-B14F-4D97-AF65-F5344CB8AC3E}">
        <p14:creationId xmlns:p14="http://schemas.microsoft.com/office/powerpoint/2010/main" xmlns="" val="3625751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14" y="0"/>
            <a:ext cx="9108085" cy="6907006"/>
          </a:xfrm>
        </p:spPr>
      </p:pic>
    </p:spTree>
    <p:extLst>
      <p:ext uri="{BB962C8B-B14F-4D97-AF65-F5344CB8AC3E}">
        <p14:creationId xmlns:p14="http://schemas.microsoft.com/office/powerpoint/2010/main" xmlns="" val="1785260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50938" y="0"/>
            <a:ext cx="6842125" cy="685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77020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849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Как из одной клетки образуется многоклеточный организм, состоящий из разных клеток и тканей 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6057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Ключевые слова:  выяснить, узнать, разобраться, познакомиться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Цель: </a:t>
            </a:r>
            <a:r>
              <a:rPr lang="ru-RU" dirty="0" smtClean="0"/>
              <a:t>узнать как происходит развитие животных</a:t>
            </a:r>
            <a:r>
              <a:rPr lang="ru-RU" dirty="0" smtClean="0"/>
              <a:t> , начиная с зиготы и до рождения.</a:t>
            </a:r>
            <a:endParaRPr lang="ru-RU" dirty="0" smtClean="0"/>
          </a:p>
          <a:p>
            <a:pPr algn="just"/>
            <a:r>
              <a:rPr lang="ru-RU" dirty="0" smtClean="0"/>
              <a:t>Результат работы на уроке : письменная характеристика этапов эмбрионального развития.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452904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Два этапа онтогенеза животных.</a:t>
            </a:r>
          </a:p>
          <a:p>
            <a:r>
              <a:rPr lang="ru-RU" dirty="0" smtClean="0"/>
              <a:t>Стадии бластулы, гаструлы, нейрулы.</a:t>
            </a:r>
          </a:p>
          <a:p>
            <a:r>
              <a:rPr lang="ru-RU" dirty="0" smtClean="0"/>
              <a:t>Органогенез ( образование органов).</a:t>
            </a:r>
          </a:p>
          <a:p>
            <a:r>
              <a:rPr lang="ru-RU" dirty="0" smtClean="0"/>
              <a:t>Особенности зародышевого развития хордовых животных.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008050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/>
          <a:lstStyle/>
          <a:p>
            <a:pPr algn="just"/>
            <a:r>
              <a:rPr lang="ru-RU" dirty="0" smtClean="0"/>
              <a:t>В природе ничто не возникает мгновенно и ничто не появляется в свет в совершенно готовом виде.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Александр Герцен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997712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224</Words>
  <Application>Microsoft Office PowerPoint</Application>
  <PresentationFormat>Экран (4:3)</PresentationFormat>
  <Paragraphs>58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Рост и развитие животного организма.</vt:lpstr>
      <vt:lpstr>Проверь свои знания</vt:lpstr>
      <vt:lpstr>Какой это процесс ?</vt:lpstr>
      <vt:lpstr>Слайд 4</vt:lpstr>
      <vt:lpstr>Слайд 5</vt:lpstr>
      <vt:lpstr>Как из одной клетки образуется многоклеточный организм, состоящий из разных клеток и тканей ?</vt:lpstr>
      <vt:lpstr>Цель</vt:lpstr>
      <vt:lpstr>План </vt:lpstr>
      <vt:lpstr>В природе ничто не возникает мгновенно и ничто не появляется в свет в совершенно готовом виде.   Александр Герцен</vt:lpstr>
      <vt:lpstr>Слайд 10</vt:lpstr>
      <vt:lpstr>Эмбриогенез- период зародышевого развития</vt:lpstr>
      <vt:lpstr>Этапы эмбриогенеза</vt:lpstr>
      <vt:lpstr>   Этапы эмбрионального развития    </vt:lpstr>
      <vt:lpstr>Слайд 14</vt:lpstr>
      <vt:lpstr>Слайд 15</vt:lpstr>
      <vt:lpstr>Слайд 16</vt:lpstr>
      <vt:lpstr>Слайд 17</vt:lpstr>
      <vt:lpstr>Биогенетический закон</vt:lpstr>
      <vt:lpstr>Слайд 19</vt:lpstr>
      <vt:lpstr> Что мы узнали нового на уроке?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Рост и развитие организма.</dc:title>
  <dc:creator>Катерина</dc:creator>
  <cp:lastModifiedBy>kashkina</cp:lastModifiedBy>
  <cp:revision>24</cp:revision>
  <dcterms:created xsi:type="dcterms:W3CDTF">2014-04-25T17:55:55Z</dcterms:created>
  <dcterms:modified xsi:type="dcterms:W3CDTF">2014-04-28T08:25:04Z</dcterms:modified>
</cp:coreProperties>
</file>