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56" r:id="rId3"/>
    <p:sldId id="274" r:id="rId4"/>
    <p:sldId id="276" r:id="rId5"/>
    <p:sldId id="259" r:id="rId6"/>
    <p:sldId id="275" r:id="rId7"/>
    <p:sldId id="277" r:id="rId8"/>
    <p:sldId id="257" r:id="rId9"/>
    <p:sldId id="278" r:id="rId10"/>
    <p:sldId id="261" r:id="rId11"/>
    <p:sldId id="284" r:id="rId12"/>
    <p:sldId id="279" r:id="rId13"/>
    <p:sldId id="281" r:id="rId14"/>
    <p:sldId id="260" r:id="rId15"/>
    <p:sldId id="282" r:id="rId16"/>
    <p:sldId id="280" r:id="rId17"/>
    <p:sldId id="283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93E8311-0824-4C28-87FD-6822A1D4C5EE}">
          <p14:sldIdLst>
            <p14:sldId id="258"/>
            <p14:sldId id="256"/>
            <p14:sldId id="274"/>
            <p14:sldId id="276"/>
            <p14:sldId id="259"/>
            <p14:sldId id="275"/>
            <p14:sldId id="277"/>
            <p14:sldId id="257"/>
            <p14:sldId id="278"/>
            <p14:sldId id="261"/>
            <p14:sldId id="284"/>
            <p14:sldId id="279"/>
            <p14:sldId id="281"/>
            <p14:sldId id="260"/>
            <p14:sldId id="282"/>
            <p14:sldId id="280"/>
            <p14:sldId id="283"/>
          </p14:sldIdLst>
        </p14:section>
        <p14:section name="Раздел без заголовка" id="{7705C64E-043E-4969-BD28-8DA3A487971D}">
          <p14:sldIdLst>
            <p14:sldId id="269"/>
            <p14:sldId id="270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6907C-8E56-496C-A72C-80FE94224AD1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81422-9279-4FDA-957D-F85E317074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81422-9279-4FDA-957D-F85E3170743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233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396" y="70182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</a:t>
            </a:r>
            <a:r>
              <a:rPr lang="ru-RU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млекопитающих</a:t>
            </a:r>
            <a:br>
              <a:rPr lang="ru-RU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2952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Выполнил: </a:t>
            </a:r>
          </a:p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учитель биологии М.В.Чепрасов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48205" y="5877272"/>
            <a:ext cx="384284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КГК</a:t>
            </a:r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СКОУ  СКОШ 8 вида № 3</a:t>
            </a:r>
          </a:p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 Комсомольск-на-Амуре 2014 г.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Mammals.web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269" y="1759429"/>
            <a:ext cx="6041366" cy="379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26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6302"/>
            <a:ext cx="8640960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Многообразие млекопитающих: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Admin\Desktop\1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426865" cy="54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98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post-46175-12432283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4" y="635160"/>
            <a:ext cx="72008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613969" y="620688"/>
            <a:ext cx="14618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Голова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1386354"/>
            <a:ext cx="9829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Шея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65381" y="2780928"/>
            <a:ext cx="2034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Туловище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17416" y="5805264"/>
            <a:ext cx="23885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Конечности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1765" y="4544211"/>
            <a:ext cx="12346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Хвост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1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Общие признаки млекопитающих: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9046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Вскармливают детенышей молоком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Для них характерно живорождение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Тело покрыто волосяным покровом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На голове млекопитающих имеются жесткие волоски - </a:t>
            </a:r>
            <a:r>
              <a:rPr lang="ru-RU" sz="2800" dirty="0" err="1" smtClean="0">
                <a:solidFill>
                  <a:srgbClr val="FF0000"/>
                </a:solidFill>
              </a:rPr>
              <a:t>вибриссы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В коже у млекопитающих имеются железы: сальные, потовые , млечные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Млекопитающие – теплокровные животные, у них постоянная температура тела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У млекопитающих хорошо развита нервная система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53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9322" y="332656"/>
            <a:ext cx="91891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Местообитание млекопитающих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628800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 – медведь, волк, кабан, лисица, заяц.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Горы - горный козёл, снежный барс, горный баран.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Степь – суслик,  тушканчик, сайгак.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Водоемы – бобр, кит, дельфин.</a:t>
            </a:r>
          </a:p>
        </p:txBody>
      </p:sp>
    </p:spTree>
    <p:extLst>
      <p:ext uri="{BB962C8B-B14F-4D97-AF65-F5344CB8AC3E}">
        <p14:creationId xmlns:p14="http://schemas.microsoft.com/office/powerpoint/2010/main" val="273120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8909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Admin\Desktop\ки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08912" cy="487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8722" y="5229200"/>
            <a:ext cx="742139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Синий кит – самое большое млекопитающее.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Масса 150 тонн, длина более 30 метров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04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cb8c83213e1f668f352584299878f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37122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1923" y="5013176"/>
            <a:ext cx="85883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Гепард – самое быстрое млекопитающее,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Скорость 111 км/ч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52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33920e4f5f33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3"/>
            <a:ext cx="8280920" cy="451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212650"/>
            <a:ext cx="830663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Землеройка- малютка  - самое маленькое млекопитающее. </a:t>
            </a:r>
            <a:b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Длина 3 см, масса 4 грамма.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59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animals_708-cr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3531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09006" y="5013176"/>
            <a:ext cx="63741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Африканский слон – самое крупное наземное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млекопитающее,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высота 5 метров, масса до 10 тонн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23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0642" y="0"/>
            <a:ext cx="46489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здесь лишний?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4482" y="485233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82531" y="311221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36791" y="3284441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21166" y="34292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 descr="D:\Моя Школа\Уроки\Птицы фото\65458994est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84" y="1140666"/>
            <a:ext cx="3045390" cy="214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Моя Школа\Уроки\Птицы фото\1245477334_1245315834_podborka_624_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973" y="1109908"/>
            <a:ext cx="3095624" cy="231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Моя Школа\Уроки\Птицы фото\i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88" y="4166836"/>
            <a:ext cx="2418242" cy="247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Desktop\post-46175-12432283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973" y="4258316"/>
            <a:ext cx="3175000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07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ivotniy_mir0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087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78125" y="270892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475739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19261" y="475739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00373" y="122250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1545" y="183258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113407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141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566026"/>
              </p:ext>
            </p:extLst>
          </p:nvPr>
        </p:nvGraphicFramePr>
        <p:xfrm>
          <a:off x="107504" y="764704"/>
          <a:ext cx="885697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306"/>
                <a:gridCol w="681306"/>
                <a:gridCol w="681306"/>
                <a:gridCol w="681306"/>
                <a:gridCol w="681306"/>
                <a:gridCol w="681306"/>
                <a:gridCol w="681306"/>
                <a:gridCol w="681306"/>
                <a:gridCol w="681306"/>
                <a:gridCol w="681306"/>
                <a:gridCol w="681306"/>
                <a:gridCol w="681306"/>
                <a:gridCol w="681306"/>
              </a:tblGrid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86</a:t>
                      </a:r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055807"/>
              </p:ext>
            </p:extLst>
          </p:nvPr>
        </p:nvGraphicFramePr>
        <p:xfrm>
          <a:off x="323528" y="2924944"/>
          <a:ext cx="8496943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</a:tblGrid>
              <a:tr h="90880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738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33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Нарисовать одного из представителей млекопитающих или приготовить краткое сообщение на тему: Млекопитающие Хабаровского края.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430009"/>
              </p:ext>
            </p:extLst>
          </p:nvPr>
        </p:nvGraphicFramePr>
        <p:xfrm>
          <a:off x="266941" y="692696"/>
          <a:ext cx="885697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306"/>
                <a:gridCol w="681306"/>
                <a:gridCol w="681306"/>
                <a:gridCol w="681306"/>
                <a:gridCol w="681306"/>
                <a:gridCol w="681306"/>
                <a:gridCol w="681306"/>
                <a:gridCol w="681306"/>
                <a:gridCol w="681306"/>
                <a:gridCol w="681306"/>
                <a:gridCol w="681306"/>
                <a:gridCol w="681306"/>
                <a:gridCol w="681306"/>
              </a:tblGrid>
              <a:tr h="792088">
                <a:tc>
                  <a:txBody>
                    <a:bodyPr/>
                    <a:lstStyle/>
                    <a:p>
                      <a:r>
                        <a:rPr lang="ru-RU" dirty="0" smtClean="0"/>
                        <a:t>86</a:t>
                      </a:r>
                    </a:p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</a:t>
                      </a:r>
                    </a:p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</a:t>
                      </a:r>
                    </a:p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</a:p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</a:p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</a:t>
                      </a:r>
                    </a:p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</a:p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</a:p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58</a:t>
                      </a:r>
                    </a:p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42</a:t>
                      </a:r>
                    </a:p>
                    <a:p>
                      <a:r>
                        <a:rPr lang="ru-RU" dirty="0" smtClean="0"/>
                        <a:t>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88</a:t>
                      </a:r>
                    </a:p>
                    <a:p>
                      <a:r>
                        <a:rPr lang="ru-RU" dirty="0" smtClean="0"/>
                        <a:t>Щ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</a:p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</a:p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12760"/>
              </p:ext>
            </p:extLst>
          </p:nvPr>
        </p:nvGraphicFramePr>
        <p:xfrm>
          <a:off x="539552" y="2708920"/>
          <a:ext cx="8496943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611"/>
                <a:gridCol w="653611"/>
                <a:gridCol w="653611"/>
                <a:gridCol w="653611"/>
                <a:gridCol w="625916"/>
                <a:gridCol w="681306"/>
                <a:gridCol w="653611"/>
                <a:gridCol w="653611"/>
                <a:gridCol w="653611"/>
                <a:gridCol w="653611"/>
                <a:gridCol w="653611"/>
                <a:gridCol w="653611"/>
                <a:gridCol w="653611"/>
              </a:tblGrid>
              <a:tr h="90880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738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09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0Lilac-Breasted_Roller_wallcoo.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" y="1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0b11e0641e6a09cb3931f0c41acc184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46" y="3164363"/>
            <a:ext cx="4856854" cy="364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i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16985"/>
            <a:ext cx="4287147" cy="367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i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146" y="-1"/>
            <a:ext cx="4856854" cy="319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30458" y="5445224"/>
            <a:ext cx="956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30458" y="4062353"/>
            <a:ext cx="956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28384" y="5235572"/>
            <a:ext cx="956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1"/>
            <a:ext cx="956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76346" y="332656"/>
            <a:ext cx="956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15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17671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Каковы характерные особенности птиц?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органы чувств у птиц развиты особенно хорошо?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Каково особенности развития зародыша птиц?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что вы можете рассказать о хищных птицах?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особенность водоплавающих птиц? Какие птицы к ним относятся?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птицы обитают возле жилья человека?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какой целью человек разводит домашних птиц? Какие птицы относятся к домашним?</a:t>
            </a:r>
          </a:p>
        </p:txBody>
      </p:sp>
      <p:pic>
        <p:nvPicPr>
          <p:cNvPr id="2" name="Picture 2" descr="C:\Users\Admin\Desktop\1245477334_1245315834_podborka_624_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02" y="0"/>
            <a:ext cx="3011826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07" y="-26640"/>
            <a:ext cx="2895195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вава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20" y="0"/>
            <a:ext cx="3260980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84382" y="124407"/>
            <a:ext cx="101175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птица не водоплавающая?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dmin\Desktop\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2" y="3566621"/>
            <a:ext cx="3641525" cy="25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19189"/>
            <a:ext cx="3600400" cy="251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3-prod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9" y="856041"/>
            <a:ext cx="3731819" cy="233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0a177b9af2c388beab9ed5808d137aaf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43841"/>
            <a:ext cx="3600400" cy="23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43890" y="2263171"/>
            <a:ext cx="596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39894" y="2283885"/>
            <a:ext cx="596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14718" y="5109107"/>
            <a:ext cx="596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39894" y="5109107"/>
            <a:ext cx="596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187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68560" y="139957"/>
            <a:ext cx="101175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Какая птица не относится к хищным?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Admin\Desktop\2788057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7843"/>
            <a:ext cx="388458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47843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i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3744416" cy="273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847843"/>
            <a:ext cx="956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847843"/>
            <a:ext cx="956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8302" y="3933056"/>
            <a:ext cx="956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2" name="Picture 6" descr="C:\Users\Admin\Desktop\65458994est0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882191" cy="273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5536" y="3933056"/>
            <a:ext cx="956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970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76672"/>
            <a:ext cx="18993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5400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54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C:\Users\Admin\Desktop\кор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" y="0"/>
            <a:ext cx="6128658" cy="374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742547"/>
            <a:ext cx="74888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/>
              <a:t>Корова </a:t>
            </a:r>
            <a:r>
              <a:rPr lang="ru-RU" sz="2400" dirty="0"/>
              <a:t>– это домашнее или дикое животное? </a:t>
            </a:r>
            <a:endParaRPr lang="ru-RU" sz="2400" dirty="0" smtClean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/>
              <a:t>Какую она приносит пользу человеку? </a:t>
            </a:r>
            <a:r>
              <a:rPr lang="ru-RU" sz="2400" dirty="0" smtClean="0"/>
              <a:t>- </a:t>
            </a:r>
            <a:r>
              <a:rPr lang="ru-RU" sz="2400" dirty="0"/>
              <a:t>Когда у коровы рождается теленок, чем он питается? </a:t>
            </a:r>
            <a:endParaRPr lang="ru-RU" sz="2400" dirty="0" smtClean="0"/>
          </a:p>
          <a:p>
            <a:pPr marL="285750" indent="-285750"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/>
              <a:t>Посмотрите на слово </a:t>
            </a:r>
            <a:r>
              <a:rPr lang="ru-RU" sz="4000" dirty="0" smtClean="0"/>
              <a:t>Млекопитающие</a:t>
            </a:r>
            <a:r>
              <a:rPr lang="ru-RU" sz="2400" dirty="0" smtClean="0"/>
              <a:t>. 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/>
              <a:t>Из каких двух простых слов оно образовано, вы уже </a:t>
            </a:r>
            <a:r>
              <a:rPr lang="ru-RU" sz="2400" dirty="0" smtClean="0"/>
              <a:t>догадались.</a:t>
            </a:r>
          </a:p>
          <a:p>
            <a:r>
              <a:rPr lang="ru-RU" sz="2400" dirty="0" smtClean="0"/>
              <a:t>    Питается + Молоко = Молоком питается.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8382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620688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Млекопитающие – группа животных, которые выкармливают своих детёнышей молоком.</a:t>
            </a:r>
          </a:p>
        </p:txBody>
      </p:sp>
    </p:spTree>
    <p:extLst>
      <p:ext uri="{BB962C8B-B14F-4D97-AF65-F5344CB8AC3E}">
        <p14:creationId xmlns:p14="http://schemas.microsoft.com/office/powerpoint/2010/main" val="34080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445</Words>
  <Application>Microsoft Office PowerPoint</Application>
  <PresentationFormat>Экран (4:3)</PresentationFormat>
  <Paragraphs>165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Общая характеристика млекопитающих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признаки млекопитающих: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44</cp:revision>
  <dcterms:created xsi:type="dcterms:W3CDTF">2013-12-23T08:39:56Z</dcterms:created>
  <dcterms:modified xsi:type="dcterms:W3CDTF">2014-05-24T13:36:19Z</dcterms:modified>
</cp:coreProperties>
</file>