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6" r:id="rId3"/>
    <p:sldId id="274" r:id="rId4"/>
    <p:sldId id="259" r:id="rId5"/>
    <p:sldId id="257" r:id="rId6"/>
    <p:sldId id="260" r:id="rId7"/>
    <p:sldId id="261" r:id="rId8"/>
    <p:sldId id="273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>
      <p:cViewPr varScale="1">
        <p:scale>
          <a:sx n="87" d="100"/>
          <a:sy n="87" d="100"/>
        </p:scale>
        <p:origin x="-10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907C-8E56-496C-A72C-80FE94224AD1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81422-9279-4FDA-957D-F85E31707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1422-9279-4FDA-957D-F85E3170743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3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1422-9279-4FDA-957D-F85E3170743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2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пресмыкающихся</a:t>
            </a:r>
            <a:endParaRPr lang="ru-RU" sz="5400" dirty="0"/>
          </a:p>
        </p:txBody>
      </p:sp>
      <p:pic>
        <p:nvPicPr>
          <p:cNvPr id="1026" name="Picture 2" descr="C:\Users\Admin\Desktop\c0b19c8e3caf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24" y="1628800"/>
            <a:ext cx="6180112" cy="34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952" y="55541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Выполнил: 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биологии М.В.Чепрасов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5554106"/>
            <a:ext cx="3842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КГК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СКОУ  СКОШ 8 вида № 3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Комсомольск-на-Амуре 2014 г.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2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0376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08518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(гребнистый или ноздреватый)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5 метров, вес 1150 кг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Varanus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64095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0708" y="5373216"/>
            <a:ext cx="77117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Комодский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варан – длина 3,5 метра,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 700 кг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samaya-bolshaya-cherepaxa-v-mire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3915" y="4869160"/>
            <a:ext cx="77412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Исполинская (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сейшельская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черепаха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Длина -1,5 метра, вес до 400 кг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96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2619" y="1628800"/>
            <a:ext cx="9229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пресмыкающимся относятся змеи?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75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265832335_image_0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7" y="1700808"/>
            <a:ext cx="629602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7213" y="476672"/>
            <a:ext cx="7149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пресмыкающиеся?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2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090172"/>
            <a:ext cx="91629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пресмыкающихся нет хвоста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9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800px-China-Allig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6" y="1236368"/>
            <a:ext cx="3400514" cy="22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samaya-bolshaya-cherepaxa-v-mir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94" y="1236368"/>
            <a:ext cx="3096344" cy="231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a4a004f8a29d6b8c075dafa4c07754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97" y="4437112"/>
            <a:ext cx="3120347" cy="234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snake_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04537"/>
            <a:ext cx="3237298" cy="220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00642" y="0"/>
            <a:ext cx="464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здесь лишний?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482" y="48523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2531" y="31122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74482" y="354197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1166" y="362028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30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000259_1556_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33" y="816896"/>
            <a:ext cx="7011524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555962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1346" y="252297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57301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9926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37069" y="53096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16736" y="1886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4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одного из представителей пресмыкающихся или приготовить краткое сообщение на тему: Пресмыкающиеся Хабаровского края.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42326" y="373899"/>
            <a:ext cx="105851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</a:t>
            </a:r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щк</a:t>
            </a:r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мы</a:t>
            </a:r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</a:t>
            </a:r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</a:t>
            </a:r>
            <a:r>
              <a:rPr lang="ru-RU" sz="72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ся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7325" y="2072675"/>
            <a:ext cx="316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Кокд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729" y="3048402"/>
            <a:ext cx="1704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Змя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4954" y="4221088"/>
            <a:ext cx="3011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Чеп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27104" y="5517232"/>
            <a:ext cx="2958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Яр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ще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ица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45974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Пресмыкающиеся</a:t>
            </a:r>
            <a:endParaRPr lang="ru-RU" sz="7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10" y="2072675"/>
            <a:ext cx="3154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Крокодил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729" y="3048402"/>
            <a:ext cx="1704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Змея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9" y="4221088"/>
            <a:ext cx="3014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Черепаха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3582" y="5301208"/>
            <a:ext cx="2958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Ящерица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09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17671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животных относят к земноводным?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обитают земноводные и каковы их особенности?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земноводное самое распространенное?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особенности строения лягушки?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размножаются лягушки?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вы можете рассказать о жабах?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значение земноводных в природе и для человека?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чему приводит загрязнение местообитаний земноводных?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dmin\Desktop\a4a004f8a29d6b8c075dafa4c07754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516"/>
            <a:ext cx="2736304" cy="241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1273923822_za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4319"/>
            <a:ext cx="2664296" cy="241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ispolinskaya-salaman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9822"/>
            <a:ext cx="3312368" cy="239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6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4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6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4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1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1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1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51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1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6253" y="-21771"/>
            <a:ext cx="9300253" cy="13538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пресмыкающимся относятся: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76672"/>
            <a:ext cx="18993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Users\Admin\Desktop\800px-China-Alliga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11" y="1988840"/>
            <a:ext cx="2968847" cy="19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800px-Agkistrodon_contortrix_mokes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70" y="1877480"/>
            <a:ext cx="2854499" cy="20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9138" y="1209084"/>
            <a:ext cx="3927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Крокодилы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78081" y="1199528"/>
            <a:ext cx="14574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Змеи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84" y="3803100"/>
            <a:ext cx="26276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Admin\Desktop\800px-African_Leopard_Tortoi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95583"/>
            <a:ext cx="2808312" cy="19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17800" y="3815676"/>
            <a:ext cx="27238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Ящерицы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1" name="Picture 7" descr="C:\Users\Admin\Desktop\Tuata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5117"/>
            <a:ext cx="3037575" cy="19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904656"/>
          </a:xfrm>
        </p:spPr>
        <p:txBody>
          <a:bodyPr>
            <a:normAutofit/>
          </a:bodyPr>
          <a:lstStyle/>
          <a:p>
            <a:r>
              <a:rPr lang="ru-RU" dirty="0"/>
              <a:t>В мире известно около 9400 видов пресмыкающихся, на территории России обитает 72 вида.</a:t>
            </a:r>
          </a:p>
          <a:p>
            <a:r>
              <a:rPr lang="ru-RU" dirty="0" smtClean="0"/>
              <a:t>Пресмыкающиеся – настоящие наземные животные.</a:t>
            </a:r>
          </a:p>
          <a:p>
            <a:r>
              <a:rPr lang="ru-RU" dirty="0" smtClean="0"/>
              <a:t>Передвигаются довольно быстро.</a:t>
            </a:r>
          </a:p>
          <a:p>
            <a:r>
              <a:rPr lang="ru-RU" dirty="0" smtClean="0"/>
              <a:t>Эти животные опираются на землю не только ногами, но и хвостом</a:t>
            </a:r>
          </a:p>
          <a:p>
            <a:r>
              <a:rPr lang="ru-RU" dirty="0" smtClean="0"/>
              <a:t>Эти животные при движение близко примыкают к земле, за это и получили название «пресмыкающиеся»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4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7-007-Vneshnee-stroenie-reptilij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441160" cy="721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96552" y="400245"/>
            <a:ext cx="9947448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Внешнее строение пресмыкающихся: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79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2780928"/>
            <a:ext cx="8229600" cy="4525963"/>
          </a:xfrm>
        </p:spPr>
        <p:txBody>
          <a:bodyPr/>
          <a:lstStyle/>
          <a:p>
            <a:r>
              <a:rPr lang="ru-RU" dirty="0" smtClean="0"/>
              <a:t>Тело пресмыкающихся покрыто роговыми чешуйками или щитками ( это предохраняет их от высыхания и повреждений)</a:t>
            </a:r>
          </a:p>
          <a:p>
            <a:r>
              <a:rPr lang="ru-RU" dirty="0" smtClean="0"/>
              <a:t>Пресмыкающиеся холоднокровные животные ( температура их тела зависит от окружающей среды)</a:t>
            </a:r>
            <a:endParaRPr lang="ru-RU" dirty="0"/>
          </a:p>
        </p:txBody>
      </p:sp>
      <p:pic>
        <p:nvPicPr>
          <p:cNvPr id="1026" name="Picture 2" descr="C:\Users\Admin\Desktop\AB_053_Banded_K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264"/>
            <a:ext cx="3852936" cy="24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800px-Lacertae_s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75" y="260648"/>
            <a:ext cx="430019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76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21162"/>
            <a:ext cx="8229600" cy="1143000"/>
          </a:xfrm>
        </p:spPr>
        <p:txBody>
          <a:bodyPr/>
          <a:lstStyle/>
          <a:p>
            <a:r>
              <a:rPr lang="ru-RU" b="1" dirty="0" smtClean="0"/>
              <a:t>Это интересно!!!</a:t>
            </a:r>
            <a:endParaRPr lang="ru-RU" b="1" dirty="0"/>
          </a:p>
        </p:txBody>
      </p:sp>
      <p:pic>
        <p:nvPicPr>
          <p:cNvPr id="1026" name="Picture 2" descr="C:\Users\Admin\Desktop\snak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056784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373216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Сетчатый питон – длина 12,5 метров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41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270</Words>
  <Application>Microsoft Office PowerPoint</Application>
  <PresentationFormat>Экран (4:3)</PresentationFormat>
  <Paragraphs>62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Общая характеристика пресмыкающихся</vt:lpstr>
      <vt:lpstr>Презентация PowerPoint</vt:lpstr>
      <vt:lpstr>Пресмыкающиеся</vt:lpstr>
      <vt:lpstr>Презентация PowerPoint</vt:lpstr>
      <vt:lpstr>К пресмыкающимся относятся:</vt:lpstr>
      <vt:lpstr>Презентация PowerPoint</vt:lpstr>
      <vt:lpstr>Презентация PowerPoint</vt:lpstr>
      <vt:lpstr>Презентация PowerPoint</vt:lpstr>
      <vt:lpstr>Это интересно!!!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2013-12-23T08:39:56Z</dcterms:created>
  <dcterms:modified xsi:type="dcterms:W3CDTF">2014-05-24T13:51:19Z</dcterms:modified>
</cp:coreProperties>
</file>