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8" r:id="rId4"/>
    <p:sldId id="257" r:id="rId5"/>
    <p:sldId id="262" r:id="rId6"/>
    <p:sldId id="261" r:id="rId7"/>
    <p:sldId id="260" r:id="rId8"/>
    <p:sldId id="269" r:id="rId9"/>
    <p:sldId id="270" r:id="rId10"/>
    <p:sldId id="271" r:id="rId11"/>
    <p:sldId id="273" r:id="rId12"/>
    <p:sldId id="276" r:id="rId13"/>
    <p:sldId id="274" r:id="rId14"/>
    <p:sldId id="277" r:id="rId15"/>
    <p:sldId id="278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5" autoAdjust="0"/>
    <p:restoredTop sz="85772" autoAdjust="0"/>
  </p:normalViewPr>
  <p:slideViewPr>
    <p:cSldViewPr>
      <p:cViewPr>
        <p:scale>
          <a:sx n="50" d="100"/>
          <a:sy n="50" d="100"/>
        </p:scale>
        <p:origin x="-1128" y="-46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4/10/2012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4/10/2012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4/10/2012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kydrive.live.com/redir.aspx?cid=2231d7c0416e5768&amp;resid=2231D7C0416E5768!118&amp;parid=2231D7C0416E5768!103&amp;authkey=!ADOVc-TC-YybMyQ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ger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План выступления</a:t>
            </a:r>
            <a:r>
              <a:rPr lang="en-US" b="1" dirty="0" smtClean="0"/>
              <a:t>:</a:t>
            </a:r>
            <a:endParaRPr lang="ru-RU" b="1" dirty="0" smtClean="0"/>
          </a:p>
          <a:p>
            <a:pPr algn="ctr">
              <a:buNone/>
            </a:pPr>
            <a:endParaRPr lang="en-US" dirty="0" smtClean="0"/>
          </a:p>
          <a:p>
            <a:pPr algn="just"/>
            <a:r>
              <a:rPr lang="ru-RU" dirty="0" smtClean="0"/>
              <a:t>современные реалии программного обеспечения в школе;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использование интерактивных дистанционных технологий в бытовых условиях учителем, сравнение и механизмы регистрации.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92639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Использование ИКТ в образовании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285720" y="1928802"/>
            <a:ext cx="3857652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/>
              <a:t>GoogleAPPS</a:t>
            </a:r>
            <a:endParaRPr lang="ru-RU" sz="2000" b="1" dirty="0" smtClean="0"/>
          </a:p>
          <a:p>
            <a:pPr algn="ctr">
              <a:buNone/>
            </a:pPr>
            <a:endParaRPr lang="en-US" sz="1100" b="1" dirty="0" smtClean="0"/>
          </a:p>
          <a:p>
            <a:pPr algn="just">
              <a:buNone/>
            </a:pPr>
            <a:r>
              <a:rPr lang="ru-RU" sz="2000" dirty="0" smtClean="0"/>
              <a:t>Набор возможностей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algn="just">
              <a:buNone/>
            </a:pPr>
            <a:endParaRPr lang="en-US" sz="1000" dirty="0" smtClean="0"/>
          </a:p>
          <a:p>
            <a:pPr algn="just"/>
            <a:r>
              <a:rPr lang="ru-RU" sz="2000" dirty="0" smtClean="0"/>
              <a:t>Почта </a:t>
            </a:r>
            <a:r>
              <a:rPr lang="en-US" sz="2000" dirty="0" err="1" smtClean="0"/>
              <a:t>gmail</a:t>
            </a:r>
            <a:endParaRPr lang="ru-RU" sz="2000" dirty="0" smtClean="0"/>
          </a:p>
          <a:p>
            <a:pPr algn="just"/>
            <a:r>
              <a:rPr lang="ru-RU" sz="2000" dirty="0" smtClean="0"/>
              <a:t>Календарь </a:t>
            </a:r>
            <a:r>
              <a:rPr lang="en-US" sz="2000" dirty="0" err="1" smtClean="0"/>
              <a:t>google</a:t>
            </a:r>
            <a:endParaRPr lang="en-US" sz="2000" dirty="0" smtClean="0"/>
          </a:p>
          <a:p>
            <a:pPr algn="just"/>
            <a:r>
              <a:rPr lang="en-US" sz="2000" dirty="0" smtClean="0"/>
              <a:t>Google talk</a:t>
            </a:r>
          </a:p>
          <a:p>
            <a:pPr algn="just"/>
            <a:r>
              <a:rPr lang="ru-RU" sz="2000" dirty="0" smtClean="0"/>
              <a:t>Сайт на</a:t>
            </a:r>
            <a:r>
              <a:rPr lang="en-US" sz="2000" dirty="0" smtClean="0"/>
              <a:t> </a:t>
            </a:r>
            <a:r>
              <a:rPr lang="en-US" sz="2000" dirty="0" err="1" smtClean="0"/>
              <a:t>google</a:t>
            </a:r>
            <a:r>
              <a:rPr lang="ru-RU" sz="2000" dirty="0" smtClean="0"/>
              <a:t> (платный для частного лица)</a:t>
            </a:r>
          </a:p>
          <a:p>
            <a:pPr algn="just"/>
            <a:r>
              <a:rPr lang="en-US" sz="2000" dirty="0" smtClean="0"/>
              <a:t>Google </a:t>
            </a:r>
            <a:r>
              <a:rPr lang="ru-RU" sz="2000" dirty="0" smtClean="0"/>
              <a:t>видео для учебных заведений</a:t>
            </a:r>
          </a:p>
          <a:p>
            <a:pPr algn="just"/>
            <a:r>
              <a:rPr lang="ru-RU" sz="2000" dirty="0" smtClean="0"/>
              <a:t>Резервируемое пространство 1 Гб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29124" y="1928802"/>
            <a:ext cx="4500594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err="1" smtClean="0"/>
              <a:t>Microsofs</a:t>
            </a:r>
            <a:r>
              <a:rPr lang="ru-RU" sz="2000" b="1" dirty="0" smtClean="0"/>
              <a:t> </a:t>
            </a:r>
            <a:r>
              <a:rPr lang="en-US" sz="2000" b="1" dirty="0" smtClean="0"/>
              <a:t>Live</a:t>
            </a:r>
            <a:endParaRPr lang="ru-RU" sz="2000" b="1" dirty="0" smtClean="0"/>
          </a:p>
          <a:p>
            <a:pPr algn="ctr">
              <a:buNone/>
            </a:pPr>
            <a:endParaRPr lang="ru-RU" sz="1100" b="1" dirty="0" smtClean="0"/>
          </a:p>
          <a:p>
            <a:pPr>
              <a:buNone/>
            </a:pPr>
            <a:r>
              <a:rPr lang="ru-RU" sz="2000" dirty="0" smtClean="0"/>
              <a:t>Набор возможностей (кратко)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>
              <a:buNone/>
            </a:pPr>
            <a:endParaRPr lang="ru-RU" sz="1000" dirty="0" smtClean="0"/>
          </a:p>
          <a:p>
            <a:pPr algn="just"/>
            <a:r>
              <a:rPr lang="ru-RU" sz="2000" dirty="0" smtClean="0"/>
              <a:t>Почта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algn="just"/>
            <a:r>
              <a:rPr lang="ru-RU" sz="2000" dirty="0" smtClean="0"/>
              <a:t>Календарь</a:t>
            </a:r>
          </a:p>
          <a:p>
            <a:pPr algn="just"/>
            <a:r>
              <a:rPr lang="ru-RU" sz="2000" dirty="0" smtClean="0"/>
              <a:t>Создание контактов и групп</a:t>
            </a:r>
          </a:p>
          <a:p>
            <a:pPr algn="just"/>
            <a:r>
              <a:rPr lang="ru-RU" sz="2000" dirty="0" smtClean="0"/>
              <a:t>Общая работа с одним документом</a:t>
            </a:r>
          </a:p>
          <a:p>
            <a:pPr algn="just"/>
            <a:r>
              <a:rPr lang="ru-RU" sz="2000" dirty="0" smtClean="0"/>
              <a:t>Демонстрация любым посетителям сети интернет документов</a:t>
            </a:r>
            <a:r>
              <a:rPr lang="en-US" sz="2000" dirty="0" smtClean="0"/>
              <a:t> Word, Excel, PowerPoint</a:t>
            </a:r>
            <a:r>
              <a:rPr lang="ru-RU" sz="2000" dirty="0" smtClean="0"/>
              <a:t>  по ссылке для браузера</a:t>
            </a:r>
          </a:p>
          <a:p>
            <a:pPr algn="l"/>
            <a:r>
              <a:rPr lang="ru-RU" sz="2000" dirty="0" smtClean="0"/>
              <a:t>Синхронизация папок (</a:t>
            </a:r>
            <a:r>
              <a:rPr lang="en-US" sz="2000" dirty="0" err="1" smtClean="0"/>
              <a:t>MicrosoftSharePoint</a:t>
            </a:r>
            <a:r>
              <a:rPr lang="ru-RU" sz="2000" dirty="0" smtClean="0"/>
              <a:t>)</a:t>
            </a:r>
          </a:p>
          <a:p>
            <a:pPr algn="just"/>
            <a:r>
              <a:rPr lang="ru-RU" sz="2000" dirty="0" smtClean="0"/>
              <a:t>Резервируемое пространство 25 Гб</a:t>
            </a:r>
            <a:endParaRPr lang="en-US" sz="2000" dirty="0" smtClean="0"/>
          </a:p>
          <a:p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643042"/>
          </a:xfrm>
        </p:spPr>
        <p:txBody>
          <a:bodyPr>
            <a:noAutofit/>
          </a:bodyPr>
          <a:lstStyle/>
          <a:p>
            <a:r>
              <a:rPr lang="ru-RU" b="1" dirty="0" smtClean="0"/>
              <a:t>СОЗДАНИЕ СВОЕГО ЛИЧНОГО ПРОСТРАНСТВА В ИНТЕРНЕТА, </a:t>
            </a:r>
            <a:br>
              <a:rPr lang="ru-RU" b="1" dirty="0" smtClean="0"/>
            </a:br>
            <a:r>
              <a:rPr lang="ru-RU" b="1" dirty="0" smtClean="0"/>
              <a:t>КАК ЭТО СДЕЛАТЬ</a:t>
            </a:r>
            <a:r>
              <a:rPr lang="en-US" b="1" dirty="0" smtClean="0"/>
              <a:t>?</a:t>
            </a:r>
            <a:endParaRPr lang="ru-RU" b="1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457200" y="2143116"/>
            <a:ext cx="4038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/>
              <a:t>GoogleAPPS</a:t>
            </a:r>
            <a:endParaRPr lang="ru-RU" b="1" dirty="0" smtClean="0"/>
          </a:p>
          <a:p>
            <a:pPr algn="ctr">
              <a:buNone/>
            </a:pPr>
            <a:endParaRPr lang="en-US" sz="1000" b="1" dirty="0" smtClean="0"/>
          </a:p>
          <a:p>
            <a:pPr algn="ctr">
              <a:buNone/>
            </a:pPr>
            <a:r>
              <a:rPr lang="ru-RU" dirty="0" smtClean="0"/>
              <a:t>Адрес для регистрации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2400" dirty="0" smtClean="0"/>
              <a:t>www.google.com/apps/intl/ru/eduget_apps.html</a:t>
            </a:r>
            <a:endParaRPr lang="ru-RU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48200" y="2214554"/>
            <a:ext cx="4038600" cy="39116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/>
              <a:t>Microsofs</a:t>
            </a:r>
            <a:r>
              <a:rPr lang="ru-RU" b="1" dirty="0" smtClean="0"/>
              <a:t> </a:t>
            </a:r>
            <a:r>
              <a:rPr lang="en-US" b="1" dirty="0" smtClean="0"/>
              <a:t>Live</a:t>
            </a:r>
            <a:endParaRPr lang="ru-RU" b="1" dirty="0" smtClean="0"/>
          </a:p>
          <a:p>
            <a:pPr algn="ctr">
              <a:buNone/>
            </a:pPr>
            <a:endParaRPr lang="ru-RU" sz="1000" b="1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Адрес для регистрации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http://home.live.com  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Дополнительное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программное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обеспечение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http://windows.microsoft.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com</a:t>
            </a:r>
            <a:r>
              <a:rPr lang="ru-RU" dirty="0" smtClean="0">
                <a:solidFill>
                  <a:schemeClr val="tx1"/>
                </a:solidFill>
              </a:rPr>
              <a:t>/</a:t>
            </a:r>
            <a:r>
              <a:rPr lang="ru-RU" dirty="0" err="1" smtClean="0">
                <a:solidFill>
                  <a:schemeClr val="tx1"/>
                </a:solidFill>
              </a:rPr>
              <a:t>ru-RU</a:t>
            </a:r>
            <a:r>
              <a:rPr lang="ru-RU" dirty="0" smtClean="0">
                <a:solidFill>
                  <a:schemeClr val="tx1"/>
                </a:solidFill>
              </a:rPr>
              <a:t>/</a:t>
            </a:r>
            <a:r>
              <a:rPr lang="ru-RU" dirty="0" err="1" smtClean="0">
                <a:solidFill>
                  <a:schemeClr val="tx1"/>
                </a:solidFill>
              </a:rPr>
              <a:t>windows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live</a:t>
            </a:r>
            <a:r>
              <a:rPr lang="ru-RU" dirty="0" smtClean="0">
                <a:solidFill>
                  <a:schemeClr val="tx1"/>
                </a:solidFill>
              </a:rPr>
              <a:t>/</a:t>
            </a:r>
            <a:r>
              <a:rPr lang="ru-RU" dirty="0" err="1" smtClean="0">
                <a:solidFill>
                  <a:schemeClr val="tx1"/>
                </a:solidFill>
              </a:rPr>
              <a:t>essentials-home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28596" y="214290"/>
            <a:ext cx="8229600" cy="1643042"/>
          </a:xfrm>
          <a:prstGeom prst="rect">
            <a:avLst/>
          </a:prstGeom>
        </p:spPr>
        <p:txBody>
          <a:bodyPr anchor="b" anchorCtr="0">
            <a:normAutofit fontScale="97500" lnSpcReduction="10000"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СОЗДАНИЕ СВОЕГО ЛИЧНОГО ПРОСТРАНСТВА В ИНТЕРНЕТА,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КАК ЭТО СДЕЛАТЬ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?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http://home.live.com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Регистрация на </a:t>
            </a:r>
            <a:r>
              <a:rPr lang="en-US" b="1" dirty="0" smtClean="0"/>
              <a:t>Live.ru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71678"/>
            <a:ext cx="8239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Пройдите регистрацию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032000"/>
            <a:ext cx="64008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Регистрация на </a:t>
            </a:r>
            <a:r>
              <a:rPr lang="en-US" b="1" dirty="0" smtClean="0"/>
              <a:t>Live.ru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Добро пожаловать в новый мир возможностей!!!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b="14925"/>
          <a:stretch>
            <a:fillRect/>
          </a:stretch>
        </p:blipFill>
        <p:spPr bwMode="auto">
          <a:xfrm>
            <a:off x="428596" y="2071678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Регистрация на </a:t>
            </a:r>
            <a:r>
              <a:rPr lang="en-US" b="1" dirty="0" smtClean="0"/>
              <a:t>Live.ru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u="sng" dirty="0" smtClean="0">
                <a:hlinkClick r:id="rId3"/>
              </a:rPr>
              <a:t>https://skydrive.live.com/redir.aspx?cid=2231d7c0416e5768&amp;resid=2231D7C0416E5768!118&amp;parid=2231D7C0416E5768!103&amp;authkey=!ADOVc-TC-YybMyQ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Демонстрация презентации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СПАСИБО ЗА ВНИМАНИЕ!!!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800" b="1" dirty="0" smtClean="0"/>
              <a:t>Если хотя бы 20% будут используют в работе </a:t>
            </a:r>
            <a:r>
              <a:rPr lang="ru-RU" sz="1800" b="1" smtClean="0"/>
              <a:t>вышеозвученные</a:t>
            </a:r>
            <a:r>
              <a:rPr lang="ru-RU" sz="1800" b="1" dirty="0" smtClean="0"/>
              <a:t> </a:t>
            </a:r>
            <a:r>
              <a:rPr lang="ru-RU" sz="1800" b="1" dirty="0" smtClean="0"/>
              <a:t>возможности </a:t>
            </a:r>
          </a:p>
          <a:p>
            <a:pPr algn="ctr">
              <a:buNone/>
            </a:pPr>
            <a:r>
              <a:rPr lang="ru-RU" sz="1800" b="1" dirty="0" smtClean="0"/>
              <a:t>- это станет полезным приобретением на пути к информатизации и повышению компьютерного кругозора</a:t>
            </a:r>
            <a:endParaRPr lang="ru-RU" sz="18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Уважаемые коллеги,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l"/>
            <a:r>
              <a:rPr lang="ru-RU" dirty="0" smtClean="0"/>
              <a:t>Официальный срок использования программного обеспечения </a:t>
            </a:r>
            <a:r>
              <a:rPr lang="en-US" dirty="0" smtClean="0"/>
              <a:t>Microsoft</a:t>
            </a:r>
            <a:r>
              <a:rPr lang="ru-RU" dirty="0" smtClean="0"/>
              <a:t> из комплекта </a:t>
            </a:r>
            <a:r>
              <a:rPr lang="en-US" dirty="0" smtClean="0"/>
              <a:t>“</a:t>
            </a:r>
            <a:r>
              <a:rPr lang="ru-RU" dirty="0" smtClean="0"/>
              <a:t>Первая помощь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Ограничение доступа к информации из Интернет посредством программы </a:t>
            </a:r>
            <a:r>
              <a:rPr lang="en-US" dirty="0" smtClean="0"/>
              <a:t>“</a:t>
            </a:r>
            <a:r>
              <a:rPr lang="en-US" dirty="0" err="1" smtClean="0"/>
              <a:t>icenzor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en-US" dirty="0" smtClean="0"/>
          </a:p>
          <a:p>
            <a:pPr algn="l"/>
            <a:r>
              <a:rPr lang="ru-RU" dirty="0" smtClean="0"/>
              <a:t>Новые возможности </a:t>
            </a:r>
            <a:r>
              <a:rPr lang="en-US" dirty="0" smtClean="0"/>
              <a:t>“</a:t>
            </a:r>
            <a:r>
              <a:rPr lang="ru-RU" dirty="0" smtClean="0"/>
              <a:t>Облачных технологий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Использование Свободного Программного Обеспечения (СПО).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Современные реалии ПО</a:t>
            </a:r>
            <a:endParaRPr lang="ru-RU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2143116"/>
            <a:ext cx="1000132" cy="71438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сайт школы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143116"/>
            <a:ext cx="714380" cy="71438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свой сайт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2143116"/>
            <a:ext cx="1214446" cy="10715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почта-</a:t>
            </a:r>
          </a:p>
          <a:p>
            <a:pPr algn="ctr"/>
            <a:r>
              <a:rPr lang="ru-RU" b="1" dirty="0" err="1" smtClean="0"/>
              <a:t>блог</a:t>
            </a:r>
            <a:endParaRPr lang="ru-RU" b="1" dirty="0" smtClean="0"/>
          </a:p>
          <a:p>
            <a:pPr algn="ctr"/>
            <a:r>
              <a:rPr lang="ru-RU" b="1" dirty="0" smtClean="0"/>
              <a:t>хранение файлов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2143116"/>
            <a:ext cx="1928826" cy="142876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своего личного пространства в Интернет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2143116"/>
            <a:ext cx="2071702" cy="314327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своего личного локального  пространства (сайта) выдающего наработанную  информационную среду в общий доступ через шлюз-ИНТЕРНЕТ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357166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/>
              <a:t>Использование различных интернет технологий по мере роста мастерства и увеличения контактов</a:t>
            </a:r>
            <a:endParaRPr lang="ru-RU" sz="2800" b="1" cap="al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71472" y="1357298"/>
            <a:ext cx="2500330" cy="15716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групп совместного одновременного редактирования документов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3000372"/>
            <a:ext cx="2500330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Группы потребления интеллектуальных наработок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14546" y="4714884"/>
            <a:ext cx="2143140" cy="1428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Межгрупповое общение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562" y="4714884"/>
            <a:ext cx="2214578" cy="1428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Наглядная демонстрация документов </a:t>
            </a:r>
            <a:r>
              <a:rPr lang="en-US" b="1" dirty="0" smtClean="0"/>
              <a:t>Word, Excel, PowerPoint</a:t>
            </a:r>
            <a:r>
              <a:rPr lang="ru-RU" b="1" dirty="0" smtClean="0"/>
              <a:t> через Интернет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2928934"/>
            <a:ext cx="2571768" cy="1714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Хранение своих личных и профессиональных данных объемом      (25 Гб)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1285860"/>
            <a:ext cx="2571768" cy="15716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синхронизированной папки на многих компьютерах (5Гб)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3357554" y="1785926"/>
            <a:ext cx="2214578" cy="2286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своего личного пространства в интернете</a:t>
            </a:r>
            <a:endParaRPr lang="ru-RU" b="1" dirty="0"/>
          </a:p>
        </p:txBody>
      </p:sp>
      <p:sp>
        <p:nvSpPr>
          <p:cNvPr id="27" name="Стрелка вправо 26"/>
          <p:cNvSpPr/>
          <p:nvPr/>
        </p:nvSpPr>
        <p:spPr>
          <a:xfrm rot="9227845">
            <a:off x="3069836" y="3418787"/>
            <a:ext cx="469020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3301504">
            <a:off x="4851409" y="3988194"/>
            <a:ext cx="731577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604090">
            <a:off x="5433920" y="3313139"/>
            <a:ext cx="494011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 rot="1767569">
            <a:off x="3462789" y="3848464"/>
            <a:ext cx="428628" cy="831152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 rot="3225673">
            <a:off x="5556380" y="1885547"/>
            <a:ext cx="405118" cy="697722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войная стрелка вверх/вниз 32"/>
          <p:cNvSpPr/>
          <p:nvPr/>
        </p:nvSpPr>
        <p:spPr>
          <a:xfrm rot="17732939">
            <a:off x="3004262" y="2089294"/>
            <a:ext cx="405118" cy="580732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71604" y="1000108"/>
            <a:ext cx="5857916" cy="2214578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создание своего личного </a:t>
            </a:r>
          </a:p>
          <a:p>
            <a:pPr algn="ctr">
              <a:buNone/>
            </a:pPr>
            <a:r>
              <a:rPr lang="ru-RU" b="1" dirty="0" smtClean="0"/>
              <a:t>локального  пространства </a:t>
            </a:r>
          </a:p>
          <a:p>
            <a:pPr algn="ctr">
              <a:buNone/>
            </a:pPr>
            <a:r>
              <a:rPr lang="ru-RU" b="1" dirty="0" smtClean="0"/>
              <a:t>выдающего наработанную  </a:t>
            </a:r>
          </a:p>
          <a:p>
            <a:pPr algn="ctr">
              <a:buNone/>
            </a:pPr>
            <a:r>
              <a:rPr lang="ru-RU" b="1" dirty="0" smtClean="0"/>
              <a:t>информационную среду в общий </a:t>
            </a:r>
          </a:p>
          <a:p>
            <a:pPr algn="ctr">
              <a:buNone/>
            </a:pPr>
            <a:r>
              <a:rPr lang="ru-RU" b="1" dirty="0" smtClean="0"/>
              <a:t>доступ через шлюз-ИНТЕРНЕТ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3929066"/>
            <a:ext cx="5500726" cy="207170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Создание сайта на своем компьютере с предоставлением доступа на него как на обычный сайт (включает функции предыдущего слайда. Требуется прямой </a:t>
            </a:r>
            <a:r>
              <a:rPr lang="en-US" sz="2400" b="1" dirty="0" smtClean="0"/>
              <a:t>IP)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14810" y="3286124"/>
            <a:ext cx="642942" cy="642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САЙТ ШКОЛЫ</a:t>
            </a:r>
            <a:r>
              <a:rPr lang="en-US" b="1" dirty="0" smtClean="0"/>
              <a:t>:</a:t>
            </a:r>
            <a:endParaRPr lang="ru-RU" b="1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ru-RU" dirty="0" smtClean="0"/>
              <a:t>Конструктор сайтов;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Предоставление услуг размещения сайта на платной основе.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6863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000" b="1" dirty="0" smtClean="0"/>
              <a:t>САЙТ УЧИТЕЛЯ</a:t>
            </a:r>
            <a:r>
              <a:rPr lang="en-US" sz="3000" b="1" dirty="0" smtClean="0"/>
              <a:t>:</a:t>
            </a:r>
            <a:endParaRPr lang="ru-RU" sz="3000" b="1" dirty="0" smtClean="0"/>
          </a:p>
          <a:p>
            <a:pPr algn="ctr">
              <a:buNone/>
            </a:pPr>
            <a:endParaRPr lang="ru-RU" sz="3000" b="1" dirty="0" smtClean="0"/>
          </a:p>
          <a:p>
            <a:pPr algn="just">
              <a:buNone/>
            </a:pPr>
            <a:r>
              <a:rPr lang="ru-RU" sz="3000" dirty="0" smtClean="0"/>
              <a:t>Самый простой вариант-создание почтового ящика </a:t>
            </a:r>
          </a:p>
          <a:p>
            <a:pPr algn="just">
              <a:buNone/>
            </a:pPr>
            <a:r>
              <a:rPr lang="ru-RU" sz="3000" dirty="0" smtClean="0"/>
              <a:t>на </a:t>
            </a:r>
            <a:r>
              <a:rPr lang="en-US" sz="3000" dirty="0" smtClean="0"/>
              <a:t>yandex.ru</a:t>
            </a:r>
            <a:endParaRPr lang="ru-RU" sz="3000" dirty="0" smtClean="0"/>
          </a:p>
          <a:p>
            <a:pPr>
              <a:buNone/>
            </a:pPr>
            <a:r>
              <a:rPr lang="ru-RU" sz="3000" b="1" dirty="0" smtClean="0"/>
              <a:t>Плюсы</a:t>
            </a:r>
            <a:r>
              <a:rPr lang="en-US" sz="3000" b="1" dirty="0" smtClean="0"/>
              <a:t>: </a:t>
            </a:r>
            <a:endParaRPr lang="ru-RU" sz="3000" b="1" dirty="0" smtClean="0"/>
          </a:p>
          <a:p>
            <a:pPr algn="just">
              <a:buNone/>
            </a:pPr>
            <a:r>
              <a:rPr lang="ru-RU" sz="3000" dirty="0" smtClean="0"/>
              <a:t> </a:t>
            </a:r>
            <a:r>
              <a:rPr lang="en-US" sz="3000" dirty="0" smtClean="0"/>
              <a:t>1</a:t>
            </a:r>
            <a:r>
              <a:rPr lang="ru-RU" sz="3000" dirty="0" smtClean="0"/>
              <a:t>. бесплатный сайт на </a:t>
            </a:r>
            <a:r>
              <a:rPr lang="en-US" sz="3000" dirty="0" err="1" smtClean="0"/>
              <a:t>Narod</a:t>
            </a:r>
            <a:r>
              <a:rPr lang="ru-RU" sz="3000" dirty="0" smtClean="0"/>
              <a:t>;</a:t>
            </a:r>
          </a:p>
          <a:p>
            <a:pPr algn="just">
              <a:buNone/>
            </a:pPr>
            <a:r>
              <a:rPr lang="ru-RU" sz="3000" dirty="0" smtClean="0"/>
              <a:t>2. хранение неограниченного количества файлов.</a:t>
            </a:r>
          </a:p>
          <a:p>
            <a:pPr>
              <a:buNone/>
            </a:pPr>
            <a:r>
              <a:rPr lang="ru-RU" sz="3000" b="1" dirty="0" smtClean="0"/>
              <a:t>Минусы</a:t>
            </a:r>
            <a:r>
              <a:rPr lang="en-US" sz="3000" b="1" dirty="0" smtClean="0"/>
              <a:t>:</a:t>
            </a:r>
            <a:endParaRPr lang="ru-RU" sz="3000" b="1" dirty="0" smtClean="0"/>
          </a:p>
          <a:p>
            <a:pPr algn="just">
              <a:buNone/>
            </a:pPr>
            <a:r>
              <a:rPr lang="ru-RU" sz="3000" dirty="0" smtClean="0"/>
              <a:t>Нельзя выложить в виде документа который </a:t>
            </a:r>
          </a:p>
          <a:p>
            <a:pPr algn="just">
              <a:buNone/>
            </a:pPr>
            <a:r>
              <a:rPr lang="ru-RU" sz="3000" dirty="0" smtClean="0"/>
              <a:t>скачивается одним нажатием кнопки. Либо </a:t>
            </a:r>
          </a:p>
          <a:p>
            <a:pPr algn="just">
              <a:buNone/>
            </a:pPr>
            <a:r>
              <a:rPr lang="ru-RU" sz="3000" dirty="0" smtClean="0"/>
              <a:t>текстовое отображение документа либо графическое </a:t>
            </a:r>
          </a:p>
          <a:p>
            <a:pPr algn="just">
              <a:buNone/>
            </a:pPr>
            <a:r>
              <a:rPr lang="ru-RU" sz="3000" dirty="0" smtClean="0"/>
              <a:t>либо ссылка для скачивания</a:t>
            </a:r>
            <a:endParaRPr lang="ru-RU" sz="3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ЭЛЕКТРОННАЯ ПОЧТА</a:t>
            </a:r>
            <a:r>
              <a:rPr lang="en-US" b="1" dirty="0" smtClean="0"/>
              <a:t>: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Регистрация на одном из почтовых серверов </a:t>
            </a:r>
          </a:p>
          <a:p>
            <a:pPr algn="just">
              <a:buNone/>
            </a:pPr>
            <a:r>
              <a:rPr lang="ru-RU" dirty="0" smtClean="0"/>
              <a:t>(</a:t>
            </a:r>
            <a:r>
              <a:rPr lang="en-US" dirty="0" smtClean="0"/>
              <a:t>mail.ru</a:t>
            </a:r>
            <a:r>
              <a:rPr lang="ru-RU" dirty="0" smtClean="0"/>
              <a:t>, </a:t>
            </a:r>
            <a:r>
              <a:rPr lang="en-US" dirty="0" smtClean="0"/>
              <a:t>yandex.ru</a:t>
            </a:r>
            <a:r>
              <a:rPr lang="ru-RU" dirty="0" smtClean="0"/>
              <a:t>,</a:t>
            </a:r>
            <a:r>
              <a:rPr lang="en-US" dirty="0" smtClean="0"/>
              <a:t> gmail.com</a:t>
            </a:r>
            <a:r>
              <a:rPr lang="ru-RU" dirty="0" smtClean="0"/>
              <a:t>,</a:t>
            </a:r>
            <a:r>
              <a:rPr lang="en-US" dirty="0" smtClean="0"/>
              <a:t> rambler.ru </a:t>
            </a:r>
            <a:r>
              <a:rPr lang="ru-RU" dirty="0" smtClean="0"/>
              <a:t>и др.)</a:t>
            </a:r>
          </a:p>
          <a:p>
            <a:pPr algn="just">
              <a:buNone/>
            </a:pPr>
            <a:r>
              <a:rPr lang="ru-RU" b="1" dirty="0" smtClean="0"/>
              <a:t>Плюсы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почти мгновенная передача писем и документов в </a:t>
            </a:r>
          </a:p>
          <a:p>
            <a:pPr algn="just">
              <a:buNone/>
            </a:pPr>
            <a:r>
              <a:rPr lang="ru-RU" dirty="0" smtClean="0"/>
              <a:t>электронном виде)</a:t>
            </a:r>
          </a:p>
          <a:p>
            <a:pPr algn="just">
              <a:buNone/>
            </a:pPr>
            <a:r>
              <a:rPr lang="ru-RU" b="1" dirty="0" smtClean="0"/>
              <a:t>Минусы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ограничение на объем письма (не более 20 </a:t>
            </a:r>
            <a:r>
              <a:rPr lang="ru-RU" dirty="0" err="1" smtClean="0"/>
              <a:t>мб</a:t>
            </a:r>
            <a:r>
              <a:rPr lang="ru-RU" dirty="0" smtClean="0"/>
              <a:t>);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необходимо знать адрес получателя письма.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БЛОГ</a:t>
            </a:r>
            <a:r>
              <a:rPr lang="en-US" b="1" dirty="0" smtClean="0"/>
              <a:t>:</a:t>
            </a:r>
            <a:endParaRPr lang="ru-RU" b="1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Адрес для регистрации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www.blogger.com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Плюсы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ru-RU" dirty="0" smtClean="0"/>
              <a:t>Бесплатная страница в интернете идущая сплошным </a:t>
            </a:r>
          </a:p>
          <a:p>
            <a:pPr>
              <a:buNone/>
            </a:pPr>
            <a:r>
              <a:rPr lang="ru-RU" dirty="0" smtClean="0"/>
              <a:t>потоком вниз по мере оставления отзывов всех </a:t>
            </a:r>
          </a:p>
          <a:p>
            <a:pPr>
              <a:buNone/>
            </a:pPr>
            <a:r>
              <a:rPr lang="ru-RU" dirty="0" smtClean="0"/>
              <a:t>желающих и ответов создателя.</a:t>
            </a:r>
          </a:p>
          <a:p>
            <a:pPr>
              <a:buNone/>
            </a:pPr>
            <a:r>
              <a:rPr lang="ru-RU" b="1" dirty="0" smtClean="0"/>
              <a:t>Минусы</a:t>
            </a:r>
            <a:r>
              <a:rPr lang="en-US" b="1" dirty="0" smtClean="0"/>
              <a:t>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Приходится читать все отзывы и вопросы и убирать </a:t>
            </a:r>
          </a:p>
          <a:p>
            <a:pPr>
              <a:buNone/>
            </a:pPr>
            <a:r>
              <a:rPr lang="ru-RU" dirty="0" smtClean="0"/>
              <a:t>нежелательные.</a:t>
            </a:r>
          </a:p>
          <a:p>
            <a:pPr>
              <a:buNone/>
            </a:pPr>
            <a:r>
              <a:rPr lang="ru-RU" b="1" dirty="0" smtClean="0"/>
              <a:t>Спорный момент</a:t>
            </a:r>
            <a:r>
              <a:rPr lang="en-US" b="1" dirty="0" smtClean="0"/>
              <a:t>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Переписка (вопросы и ответы) видны всем.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создать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560</Words>
  <Application>Microsoft Office PowerPoint</Application>
  <PresentationFormat>Экран (4:3)</PresentationFormat>
  <Paragraphs>149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DesignTemplate</vt:lpstr>
      <vt:lpstr>Использование ИКТ в образовании</vt:lpstr>
      <vt:lpstr>Современные реалии ПО</vt:lpstr>
      <vt:lpstr>Слайд 3</vt:lpstr>
      <vt:lpstr>Слайд 4</vt:lpstr>
      <vt:lpstr>Слайд 5</vt:lpstr>
      <vt:lpstr>Как создать?</vt:lpstr>
      <vt:lpstr>Как создать?</vt:lpstr>
      <vt:lpstr>Как создать?</vt:lpstr>
      <vt:lpstr>Как создать?</vt:lpstr>
      <vt:lpstr>СОЗДАНИЕ СВОЕГО ЛИЧНОГО ПРОСТРАНСТВА В ИНТЕРНЕТА,  КАК ЭТО СДЕЛАТЬ?</vt:lpstr>
      <vt:lpstr>Слайд 11</vt:lpstr>
      <vt:lpstr>Регистрация на Live.ru         Как создать?</vt:lpstr>
      <vt:lpstr>Регистрация на Live.ru         Как создать?</vt:lpstr>
      <vt:lpstr>Регистрация на Live.ru         Как создать?</vt:lpstr>
      <vt:lpstr>Демонстрация презентации</vt:lpstr>
      <vt:lpstr>Уважаемые коллеги,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2012-04-09T13:37:52Z</dcterms:created>
  <dcterms:modified xsi:type="dcterms:W3CDTF">2012-04-09T20:49:22Z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