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7" r:id="rId2"/>
    <p:sldId id="278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9" r:id="rId13"/>
    <p:sldId id="280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4" r:id="rId22"/>
    <p:sldId id="273" r:id="rId23"/>
    <p:sldId id="275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За</c:v>
                </c:pt>
                <c:pt idx="1">
                  <c:v>Против</c:v>
                </c:pt>
                <c:pt idx="2">
                  <c:v>Затрудняются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79FF34-AA69-4757-BF51-1D013553B69B}" type="datetimeFigureOut">
              <a:rPr lang="ru-RU" smtClean="0"/>
              <a:pPr/>
              <a:t>15.05.2012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4D32A66-0BF6-418B-918F-C91B707ECE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Онкология сегодня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14348" y="2643182"/>
            <a:ext cx="8022336" cy="3857652"/>
          </a:xfrm>
        </p:spPr>
        <p:txBody>
          <a:bodyPr/>
          <a:lstStyle/>
          <a:p>
            <a:r>
              <a:rPr lang="ru-RU" sz="3200" dirty="0" smtClean="0"/>
              <a:t>За последние годы число заболевших раком растёт. По печальной статистике </a:t>
            </a:r>
            <a:r>
              <a:rPr lang="ru-RU" sz="3200" b="1" dirty="0" smtClean="0"/>
              <a:t>онкологические заболевания</a:t>
            </a:r>
            <a:r>
              <a:rPr lang="ru-RU" sz="3200" dirty="0" smtClean="0"/>
              <a:t> уносят в России более 250.000 тысяч человек в год. </a:t>
            </a:r>
            <a:r>
              <a:rPr lang="ru-RU" sz="3200" b="1" dirty="0" smtClean="0"/>
              <a:t>Рак</a:t>
            </a:r>
            <a:r>
              <a:rPr lang="ru-RU" sz="3200" dirty="0" smtClean="0"/>
              <a:t> диагностируется у около 500 000 ее граждан. 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ru-RU" sz="4000" b="0" dirty="0" smtClean="0"/>
              <a:t>Перси Спенсер- </a:t>
            </a:r>
            <a:r>
              <a:rPr lang="ru-RU" sz="4000" dirty="0" smtClean="0"/>
              <a:t>изобретатель</a:t>
            </a:r>
            <a:r>
              <a:rPr lang="ru-RU" sz="4000" b="0" dirty="0" smtClean="0"/>
              <a:t> </a:t>
            </a:r>
            <a:r>
              <a:rPr lang="ru-RU" sz="4000" dirty="0" smtClean="0"/>
              <a:t>микроволновой</a:t>
            </a:r>
            <a:r>
              <a:rPr lang="ru-RU" sz="4000" b="0" dirty="0" smtClean="0"/>
              <a:t> </a:t>
            </a:r>
            <a:r>
              <a:rPr lang="ru-RU" sz="4000" dirty="0" smtClean="0"/>
              <a:t>печи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6866" name="Picture 2" descr="Картинка 1 из 11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3333750" cy="458152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 вредна ли «</a:t>
            </a:r>
            <a:r>
              <a:rPr lang="ru-RU" dirty="0" err="1" smtClean="0"/>
              <a:t>микроволновка</a:t>
            </a:r>
            <a:r>
              <a:rPr lang="ru-RU" dirty="0" smtClean="0"/>
              <a:t>»?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4822" name="Picture 6" descr="http://3.bp.blogspot.com/_O8hZkJtZsUM/TKbRsnePMuI/AAAAAAAAA4A/mmyVAQ2tQGw/s1600/%D0%B7%D0%BD%D0%B0%D0%BA+%D0%B2%D0%BE%D0%BF%D1%80%D0%BE%D1%81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643182"/>
            <a:ext cx="3786214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Есть разные мнения по этому вопросу. Рассмотрим их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14668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Нет, Не вредна!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75191"/>
            <a:ext cx="4186238" cy="465420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Говорят диетологи  и девушки, заботящиеся о своём весе. Ведь пища, приготовленная на масле, впитывает в себя все жиры, а в «</a:t>
            </a:r>
            <a:r>
              <a:rPr lang="ru-RU" dirty="0" err="1" smtClean="0"/>
              <a:t>микроволновке</a:t>
            </a:r>
            <a:r>
              <a:rPr lang="ru-RU" dirty="0" smtClean="0"/>
              <a:t>» масло не требуется.</a:t>
            </a:r>
          </a:p>
          <a:p>
            <a:endParaRPr lang="ru-RU" dirty="0"/>
          </a:p>
        </p:txBody>
      </p:sp>
      <p:pic>
        <p:nvPicPr>
          <p:cNvPr id="1026" name="Picture 2" descr="http://www.vorle.ru/pic150635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00240"/>
            <a:ext cx="3750495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Да, Вредна!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Говорят учёные и вот их мнения: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Мясо, приготовленное в микроволновой печи содержит </a:t>
            </a:r>
            <a:r>
              <a:rPr lang="ru-RU" dirty="0" err="1" smtClean="0">
                <a:solidFill>
                  <a:srgbClr val="FF0000"/>
                </a:solidFill>
              </a:rPr>
              <a:t>Nitrosodienthanolamines</a:t>
            </a:r>
            <a:r>
              <a:rPr lang="ru-RU" dirty="0" smtClean="0"/>
              <a:t>, хорошо известный канцероген;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Некоторые аминокислоты в молоке превращались в </a:t>
            </a:r>
            <a:r>
              <a:rPr lang="ru-RU" dirty="0" smtClean="0">
                <a:solidFill>
                  <a:srgbClr val="FF0000"/>
                </a:solidFill>
              </a:rPr>
              <a:t>канцерогены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Размораживание замороженных фруктов в микроволновых печах превращает их </a:t>
            </a:r>
            <a:r>
              <a:rPr lang="ru-RU" dirty="0" smtClean="0">
                <a:solidFill>
                  <a:srgbClr val="FF0000"/>
                </a:solidFill>
              </a:rPr>
              <a:t>глюкозиды</a:t>
            </a:r>
            <a:r>
              <a:rPr lang="ru-RU" dirty="0" smtClean="0"/>
              <a:t> и </a:t>
            </a:r>
            <a:r>
              <a:rPr lang="ru-RU" dirty="0" err="1" smtClean="0">
                <a:solidFill>
                  <a:srgbClr val="FF0000"/>
                </a:solidFill>
              </a:rPr>
              <a:t>галактозиды</a:t>
            </a:r>
            <a:r>
              <a:rPr lang="ru-RU" dirty="0" smtClean="0"/>
              <a:t> в частицы, содержащие канцерогенные элементы;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Даже очень короткое облучение в микроволновой печи сырых овощей превращает их </a:t>
            </a:r>
            <a:r>
              <a:rPr lang="ru-RU" dirty="0" smtClean="0">
                <a:solidFill>
                  <a:srgbClr val="FF0000"/>
                </a:solidFill>
              </a:rPr>
              <a:t>алкалоиды</a:t>
            </a:r>
            <a:r>
              <a:rPr lang="ru-RU" dirty="0" smtClean="0"/>
              <a:t> в канцерогены;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Канцерогенные </a:t>
            </a:r>
            <a:r>
              <a:rPr lang="ru-RU" dirty="0" smtClean="0">
                <a:solidFill>
                  <a:srgbClr val="FF0000"/>
                </a:solidFill>
              </a:rPr>
              <a:t>свободные радикалы </a:t>
            </a:r>
            <a:r>
              <a:rPr lang="ru-RU" dirty="0" smtClean="0"/>
              <a:t>формируются в растениях в МП, особенно в корнеплодах;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Уменьшается ценность пищи от </a:t>
            </a:r>
            <a:r>
              <a:rPr lang="ru-RU" dirty="0" smtClean="0">
                <a:solidFill>
                  <a:srgbClr val="FF0000"/>
                </a:solidFill>
              </a:rPr>
              <a:t>60% до90%; </a:t>
            </a:r>
            <a:r>
              <a:rPr lang="ru-RU" dirty="0" smtClean="0"/>
              <a:t>- Исчезает биологическая активность витамина В (</a:t>
            </a:r>
            <a:r>
              <a:rPr lang="ru-RU" dirty="0" err="1" smtClean="0"/>
              <a:t>complex</a:t>
            </a:r>
            <a:r>
              <a:rPr lang="ru-RU" dirty="0" smtClean="0"/>
              <a:t>), витаминов С и Е, также во многих минералах;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Разрушаются в разной степени в растениях алкалоиды, глюкозиды, </a:t>
            </a:r>
            <a:r>
              <a:rPr lang="ru-RU" dirty="0" err="1" smtClean="0">
                <a:solidFill>
                  <a:srgbClr val="FF0000"/>
                </a:solidFill>
              </a:rPr>
              <a:t>галактозиды</a:t>
            </a:r>
            <a:r>
              <a:rPr lang="ru-RU" dirty="0" smtClean="0"/>
              <a:t> и </a:t>
            </a:r>
            <a:r>
              <a:rPr lang="ru-RU" dirty="0" err="1" smtClean="0">
                <a:solidFill>
                  <a:srgbClr val="FF0000"/>
                </a:solidFill>
              </a:rPr>
              <a:t>нитрилозиды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Деградация </a:t>
            </a:r>
            <a:r>
              <a:rPr lang="ru-RU" dirty="0" err="1" smtClean="0">
                <a:solidFill>
                  <a:srgbClr val="FF0000"/>
                </a:solidFill>
              </a:rPr>
              <a:t>нуклео-протеинов</a:t>
            </a:r>
            <a:r>
              <a:rPr lang="ru-RU" dirty="0" smtClean="0"/>
              <a:t> в мясе. Роберт Беккер в своей книге ‘Электричество тела’, ссылаясь на исследования Российских ученых, описывает заболевания связанные с МП 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И это только малая часть!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Многие семьи, в которых есть дети, уверены, что вред микроволновых печей полностью оправдан (</a:t>
            </a:r>
            <a:r>
              <a:rPr lang="ru-RU" dirty="0" err="1" smtClean="0"/>
              <a:t>Курдюковы</a:t>
            </a:r>
            <a:r>
              <a:rPr lang="ru-RU" dirty="0" smtClean="0"/>
              <a:t>, </a:t>
            </a:r>
            <a:r>
              <a:rPr lang="ru-RU" dirty="0" err="1" smtClean="0"/>
              <a:t>Вибрицкие</a:t>
            </a:r>
            <a:r>
              <a:rPr lang="ru-RU" dirty="0" smtClean="0"/>
              <a:t>, Поляковы, Акимовы) Последние вообще против «</a:t>
            </a:r>
            <a:r>
              <a:rPr lang="ru-RU" dirty="0" err="1" smtClean="0"/>
              <a:t>микроволновок</a:t>
            </a:r>
            <a:r>
              <a:rPr lang="ru-RU" dirty="0" smtClean="0"/>
              <a:t>», т.к. у некоторых членов семьи есть </a:t>
            </a:r>
            <a:r>
              <a:rPr lang="ru-RU" dirty="0" err="1" smtClean="0"/>
              <a:t>хроническте</a:t>
            </a:r>
            <a:r>
              <a:rPr lang="ru-RU" dirty="0" smtClean="0"/>
              <a:t> заболевания,  и они считают, что микроволны их только обостряют.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Влияние бытовых приборов на организм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910" y="2643182"/>
            <a:ext cx="4214842" cy="4000528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/>
              <a:t>Бытовые приборы безусловно влияют на наш организм . И, к сожалению, не лучшим образом. Сотовые, телевизоры, компьютеры и </a:t>
            </a:r>
            <a:r>
              <a:rPr lang="ru-RU" sz="3200" dirty="0" smtClean="0">
                <a:solidFill>
                  <a:srgbClr val="FF0000"/>
                </a:solidFill>
              </a:rPr>
              <a:t>«</a:t>
            </a:r>
            <a:r>
              <a:rPr lang="ru-RU" sz="3200" dirty="0" err="1" smtClean="0">
                <a:solidFill>
                  <a:srgbClr val="FF0000"/>
                </a:solidFill>
              </a:rPr>
              <a:t>микроволновки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  <a:r>
              <a:rPr lang="ru-RU" sz="3200" dirty="0" smtClean="0">
                <a:solidFill>
                  <a:schemeClr val="tx1"/>
                </a:solidFill>
              </a:rPr>
              <a:t>,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о которых пойдёт сегодня речь, излучают </a:t>
            </a:r>
            <a:r>
              <a:rPr lang="ru-RU" sz="3200" dirty="0" smtClean="0">
                <a:solidFill>
                  <a:srgbClr val="FF0000"/>
                </a:solidFill>
              </a:rPr>
              <a:t>электромагнитные волны</a:t>
            </a:r>
            <a:r>
              <a:rPr lang="ru-RU" sz="3200" dirty="0" smtClean="0"/>
              <a:t>, которые провоцируют рост раковых клеток</a:t>
            </a:r>
            <a:endParaRPr lang="ru-RU" sz="3200" dirty="0"/>
          </a:p>
        </p:txBody>
      </p:sp>
      <p:pic>
        <p:nvPicPr>
          <p:cNvPr id="1026" name="Picture 2" descr="http://copypast.ru/foto5/7460/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857496"/>
            <a:ext cx="4429124" cy="33218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А такие семьи, как: Несмеяновы, </a:t>
            </a:r>
            <a:r>
              <a:rPr lang="ru-RU" dirty="0" err="1" smtClean="0"/>
              <a:t>Арискины</a:t>
            </a:r>
            <a:r>
              <a:rPr lang="ru-RU" dirty="0" smtClean="0"/>
              <a:t>, </a:t>
            </a:r>
            <a:r>
              <a:rPr lang="ru-RU" dirty="0" err="1" smtClean="0"/>
              <a:t>Стрюченко</a:t>
            </a:r>
            <a:r>
              <a:rPr lang="ru-RU" dirty="0" smtClean="0"/>
              <a:t>, Волосатовы, Рыбкины, Пеньковские напротив считают, что эти приборы очень полезны в быту, т.к. скорость приготовления пищи значительно выше, чем в духовке или на газовой плите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40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Семьи: Скобликовы, Чаркины затрудняются ответить</a:t>
            </a:r>
            <a:endParaRPr lang="ru-RU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Все данные занесены в круговую диаграмму</a:t>
            </a:r>
            <a:endParaRPr lang="ru-RU" sz="36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19425" y="1743075"/>
          <a:ext cx="5921375" cy="455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Graphic spid="9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Картинка 10 из 1546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786190"/>
            <a:ext cx="3206242" cy="25003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072494" cy="4714908"/>
          </a:xfrm>
        </p:spPr>
        <p:txBody>
          <a:bodyPr>
            <a:normAutofit/>
          </a:bodyPr>
          <a:lstStyle/>
          <a:p>
            <a:r>
              <a:rPr lang="ru-RU" dirty="0" smtClean="0"/>
              <a:t>Подводя итоги исследовательской работы, можно сделать вывод, что не смотря на свой вред, микроволновые печи остаются популярными, и их используют в быту многие семьи. Выбор остается </a:t>
            </a:r>
            <a:r>
              <a:rPr lang="ru-RU" dirty="0" smtClean="0"/>
              <a:t>    </a:t>
            </a:r>
            <a:r>
              <a:rPr lang="ru-RU" dirty="0" smtClean="0"/>
              <a:t>за вами!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2571744"/>
            <a:ext cx="6914072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</a:t>
            </a:r>
          </a:p>
          <a:p>
            <a:pPr algn="ctr"/>
            <a:r>
              <a:rPr lang="ru-RU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 внимание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Микроволновая печь – польза или вред?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428860" y="4786322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Исследовательская работа </a:t>
            </a:r>
          </a:p>
          <a:p>
            <a:pPr algn="r"/>
            <a:r>
              <a:rPr lang="ru-RU" dirty="0" smtClean="0"/>
              <a:t>ученика 9-В класса</a:t>
            </a:r>
          </a:p>
          <a:p>
            <a:pPr algn="r"/>
            <a:r>
              <a:rPr lang="ru-RU" dirty="0" smtClean="0"/>
              <a:t>МОУ СОШ №17</a:t>
            </a:r>
          </a:p>
          <a:p>
            <a:pPr algn="r"/>
            <a:r>
              <a:rPr lang="ru-RU" dirty="0" smtClean="0"/>
              <a:t>Родина Сергея</a:t>
            </a:r>
            <a:endParaRPr lang="ru-RU" dirty="0"/>
          </a:p>
        </p:txBody>
      </p:sp>
      <p:pic>
        <p:nvPicPr>
          <p:cNvPr id="45062" name="Picture 6" descr="Картинка 10 из 490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14290"/>
            <a:ext cx="4627105" cy="292895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микроволны?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Микроволны являются одной из форм электромагнитной энергии, как и световые волны или радиоволны. </a:t>
            </a:r>
            <a:endParaRPr lang="ru-RU" dirty="0"/>
          </a:p>
        </p:txBody>
      </p:sp>
      <p:pic>
        <p:nvPicPr>
          <p:cNvPr id="43012" name="Picture 4" descr="Картинка 7 из 267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500438"/>
            <a:ext cx="4071966" cy="291467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очень короткие электромагнитные волны, которые перемещаются со скоростью света (299,79 км в секунду).</a:t>
            </a:r>
            <a:endParaRPr lang="ru-RU" dirty="0"/>
          </a:p>
        </p:txBody>
      </p:sp>
      <p:pic>
        <p:nvPicPr>
          <p:cNvPr id="41986" name="Picture 2" descr="http://www.wp-info.ru/wp-content/uploads/2009/12/razgon-do-skorosti-svet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876"/>
            <a:ext cx="4762500" cy="22860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микроволны разогревают пищу?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отличие от классических печей разогрев продуктов в микроволновой печи происходит не с поверхности, а по всему объёму продукта</a:t>
            </a:r>
            <a:endParaRPr lang="ru-RU" dirty="0"/>
          </a:p>
        </p:txBody>
      </p:sp>
      <p:pic>
        <p:nvPicPr>
          <p:cNvPr id="40962" name="Picture 2" descr="http://microvolnovka.net/uploads/posts/2011-12/1324765726_microvolnovka.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429000"/>
            <a:ext cx="4191000" cy="292417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 как радиоволны проникают достаточно глубоко почти во все пищевые продукты. Это сокращает время разогрева продукта.</a:t>
            </a:r>
            <a:endParaRPr lang="ru-RU" dirty="0"/>
          </a:p>
        </p:txBody>
      </p:sp>
      <p:pic>
        <p:nvPicPr>
          <p:cNvPr id="39938" name="Picture 2" descr="http://www.funxite.com/media/2027-burg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429000"/>
            <a:ext cx="4071966" cy="30539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0" dirty="0" smtClean="0"/>
              <a:t>Устройство микроволновой печи</a:t>
            </a:r>
            <a:endParaRPr lang="ru-RU" sz="4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Каждая микроволновая печь содержит магнетрон, который преобразует электрическую энергию в </a:t>
            </a:r>
            <a:r>
              <a:rPr lang="ru-RU" dirty="0" err="1" smtClean="0">
                <a:solidFill>
                  <a:srgbClr val="FF0000"/>
                </a:solidFill>
              </a:rPr>
              <a:t>сверх-высокочастотное</a:t>
            </a:r>
            <a:r>
              <a:rPr lang="ru-RU" dirty="0" smtClean="0"/>
              <a:t> электрическое поле частотой </a:t>
            </a:r>
            <a:r>
              <a:rPr lang="ru-RU" u="sng" dirty="0" smtClean="0"/>
              <a:t>2450 </a:t>
            </a:r>
            <a:r>
              <a:rPr lang="ru-RU" u="sng" dirty="0" smtClean="0">
                <a:solidFill>
                  <a:srgbClr val="FF0000"/>
                </a:solidFill>
              </a:rPr>
              <a:t>Мегагерц</a:t>
            </a:r>
            <a:r>
              <a:rPr lang="ru-RU" u="sng" dirty="0" smtClean="0"/>
              <a:t> (МГц)</a:t>
            </a:r>
            <a:r>
              <a:rPr lang="ru-RU" dirty="0" smtClean="0"/>
              <a:t> или </a:t>
            </a:r>
            <a:r>
              <a:rPr lang="ru-RU" u="sng" dirty="0" smtClean="0">
                <a:solidFill>
                  <a:srgbClr val="FF0000"/>
                </a:solidFill>
              </a:rPr>
              <a:t>2,45 Гигагерц (ГГц)</a:t>
            </a:r>
            <a:r>
              <a:rPr lang="ru-RU" dirty="0" smtClean="0"/>
              <a:t>, которое и взаимодействует с молекулами воды в пище. </a:t>
            </a:r>
          </a:p>
        </p:txBody>
      </p:sp>
      <p:pic>
        <p:nvPicPr>
          <p:cNvPr id="7" name="Picture 2" descr="mw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631405"/>
            <a:ext cx="4038600" cy="290805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Микроволны «бомбят» молекулы воды в пище, заставляя их вращаться с частотой в миллионы раз в секунду, создавая молекулярное трение, которое и нагревает еду</a:t>
            </a:r>
            <a:endParaRPr lang="ru-RU" sz="2800" dirty="0"/>
          </a:p>
        </p:txBody>
      </p:sp>
      <p:pic>
        <p:nvPicPr>
          <p:cNvPr id="37890" name="Picture 2" descr="Картинка 1 из 1579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286124"/>
            <a:ext cx="3810026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154</TotalTime>
  <Words>540</Words>
  <Application>Microsoft Office PowerPoint</Application>
  <PresentationFormat>Экран (4:3)</PresentationFormat>
  <Paragraphs>42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Модульная</vt:lpstr>
      <vt:lpstr>Онкология сегодня </vt:lpstr>
      <vt:lpstr>Влияние бытовых приборов на организм</vt:lpstr>
      <vt:lpstr>Микроволновая печь – польза или вред?</vt:lpstr>
      <vt:lpstr>Что такое микроволны?</vt:lpstr>
      <vt:lpstr>Презентация PowerPoint</vt:lpstr>
      <vt:lpstr>Как микроволны разогревают пищу?</vt:lpstr>
      <vt:lpstr>Презентация PowerPoint</vt:lpstr>
      <vt:lpstr>Устройство микроволновой печи</vt:lpstr>
      <vt:lpstr>Презентация PowerPoint</vt:lpstr>
      <vt:lpstr>Перси Спенсер- изобретатель микроволновой печи</vt:lpstr>
      <vt:lpstr>Так вредна ли «микроволновка»?</vt:lpstr>
      <vt:lpstr>Есть разные мнения по этому вопросу. Рассмотрим их</vt:lpstr>
      <vt:lpstr>Нет, Не вредна!</vt:lpstr>
      <vt:lpstr>Да, Вредна!</vt:lpstr>
      <vt:lpstr>Презентация PowerPoint</vt:lpstr>
      <vt:lpstr>Презентация PowerPoint</vt:lpstr>
      <vt:lpstr>Презентация PowerPoint</vt:lpstr>
      <vt:lpstr>Статистика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Родин Сергей</dc:creator>
  <cp:lastModifiedBy>Учитель</cp:lastModifiedBy>
  <cp:revision>18</cp:revision>
  <dcterms:created xsi:type="dcterms:W3CDTF">2012-05-06T10:46:01Z</dcterms:created>
  <dcterms:modified xsi:type="dcterms:W3CDTF">2012-05-15T08:14:14Z</dcterms:modified>
</cp:coreProperties>
</file>