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6" r:id="rId4"/>
    <p:sldId id="256" r:id="rId5"/>
    <p:sldId id="257" r:id="rId6"/>
    <p:sldId id="259" r:id="rId7"/>
    <p:sldId id="260" r:id="rId8"/>
    <p:sldId id="262" r:id="rId9"/>
    <p:sldId id="271" r:id="rId10"/>
    <p:sldId id="263" r:id="rId11"/>
    <p:sldId id="264" r:id="rId12"/>
    <p:sldId id="267" r:id="rId13"/>
    <p:sldId id="268" r:id="rId14"/>
    <p:sldId id="265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D746E-2BC8-490D-A47B-67E0C9ABFAA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7694F-E0E6-4FAF-8FD5-15CD5134C483}">
      <dgm:prSet phldrT="[Текст]"/>
      <dgm:spPr/>
      <dgm:t>
        <a:bodyPr/>
        <a:lstStyle/>
        <a:p>
          <a:r>
            <a:rPr lang="ru-RU" dirty="0" smtClean="0"/>
            <a:t>Информационная насыщенность, огромная скорость происходящих процессов информатизации и </a:t>
          </a:r>
          <a:r>
            <a:rPr lang="ru-RU" smtClean="0"/>
            <a:t>роста НТП</a:t>
          </a:r>
          <a:endParaRPr lang="ru-RU" dirty="0"/>
        </a:p>
      </dgm:t>
    </dgm:pt>
    <dgm:pt modelId="{0693C7E4-B3E5-4A49-9442-EB77C16A4CB0}" type="parTrans" cxnId="{75E11EC9-F16D-496E-A085-BA62F70F36E5}">
      <dgm:prSet/>
      <dgm:spPr/>
      <dgm:t>
        <a:bodyPr/>
        <a:lstStyle/>
        <a:p>
          <a:endParaRPr lang="ru-RU"/>
        </a:p>
      </dgm:t>
    </dgm:pt>
    <dgm:pt modelId="{AF7DBC33-7DD4-42F3-A712-D01FA4E5D38F}" type="sibTrans" cxnId="{75E11EC9-F16D-496E-A085-BA62F70F36E5}">
      <dgm:prSet/>
      <dgm:spPr/>
      <dgm:t>
        <a:bodyPr/>
        <a:lstStyle/>
        <a:p>
          <a:endParaRPr lang="ru-RU"/>
        </a:p>
      </dgm:t>
    </dgm:pt>
    <dgm:pt modelId="{5AFFFD5C-F91B-431D-A4A3-1FB1CE00E3DA}">
      <dgm:prSet phldrT="[Текст]"/>
      <dgm:spPr/>
      <dgm:t>
        <a:bodyPr/>
        <a:lstStyle/>
        <a:p>
          <a:r>
            <a:rPr lang="ru-RU" dirty="0" smtClean="0"/>
            <a:t>   Сложность систем и механизмов требует от современного специалиста специальных знаний в своей области</a:t>
          </a:r>
          <a:endParaRPr lang="ru-RU" dirty="0"/>
        </a:p>
      </dgm:t>
    </dgm:pt>
    <dgm:pt modelId="{08C97694-7B9E-44FF-B8AB-133EA4456B85}" type="parTrans" cxnId="{1903D835-4F9A-458D-87C9-CC7108FF79C4}">
      <dgm:prSet/>
      <dgm:spPr/>
      <dgm:t>
        <a:bodyPr/>
        <a:lstStyle/>
        <a:p>
          <a:endParaRPr lang="ru-RU"/>
        </a:p>
      </dgm:t>
    </dgm:pt>
    <dgm:pt modelId="{D9B8BFE1-F1D9-4164-AABE-A3B035A8D1A4}" type="sibTrans" cxnId="{1903D835-4F9A-458D-87C9-CC7108FF79C4}">
      <dgm:prSet/>
      <dgm:spPr/>
      <dgm:t>
        <a:bodyPr/>
        <a:lstStyle/>
        <a:p>
          <a:endParaRPr lang="ru-RU"/>
        </a:p>
      </dgm:t>
    </dgm:pt>
    <dgm:pt modelId="{FB2D3A08-B32F-48C4-8783-8D8AEA51B580}">
      <dgm:prSet phldrT="[Текст]"/>
      <dgm:spPr/>
      <dgm:t>
        <a:bodyPr/>
        <a:lstStyle/>
        <a:p>
          <a:r>
            <a:rPr lang="ru-RU" dirty="0" smtClean="0"/>
            <a:t>иные образовательные параметры: адаптивность, </a:t>
          </a:r>
          <a:r>
            <a:rPr lang="ru-RU" dirty="0" err="1" smtClean="0"/>
            <a:t>коммуникативность</a:t>
          </a:r>
          <a:r>
            <a:rPr lang="ru-RU" dirty="0" smtClean="0"/>
            <a:t>, информационные компетенции </a:t>
          </a:r>
          <a:endParaRPr lang="ru-RU" dirty="0"/>
        </a:p>
      </dgm:t>
    </dgm:pt>
    <dgm:pt modelId="{1958FE6F-6B23-4DA7-8515-DD5F5B2DC487}" type="parTrans" cxnId="{75430A64-454B-447F-AB41-8E659B4E3C12}">
      <dgm:prSet/>
      <dgm:spPr/>
      <dgm:t>
        <a:bodyPr/>
        <a:lstStyle/>
        <a:p>
          <a:endParaRPr lang="ru-RU"/>
        </a:p>
      </dgm:t>
    </dgm:pt>
    <dgm:pt modelId="{51889B86-15A7-4A60-8FE7-C207ABBD3FAC}" type="sibTrans" cxnId="{75430A64-454B-447F-AB41-8E659B4E3C12}">
      <dgm:prSet/>
      <dgm:spPr/>
      <dgm:t>
        <a:bodyPr/>
        <a:lstStyle/>
        <a:p>
          <a:endParaRPr lang="ru-RU"/>
        </a:p>
      </dgm:t>
    </dgm:pt>
    <dgm:pt modelId="{87BA6E3A-B1CD-4A1A-AC92-30DE66E5C6D0}">
      <dgm:prSet phldrT="[Текст]"/>
      <dgm:spPr/>
      <dgm:t>
        <a:bodyPr/>
        <a:lstStyle/>
        <a:p>
          <a:r>
            <a:rPr lang="ru-RU" dirty="0" smtClean="0"/>
            <a:t>     Нестабильность сегодняшнего общества и отсутствие перспектив его стабилизации</a:t>
          </a:r>
          <a:endParaRPr lang="ru-RU" dirty="0"/>
        </a:p>
      </dgm:t>
    </dgm:pt>
    <dgm:pt modelId="{17BC1DE8-07E5-4430-AC5B-594CC61A7D37}" type="parTrans" cxnId="{839679BD-B3CF-41A0-8F9E-702216997C0D}">
      <dgm:prSet/>
      <dgm:spPr/>
      <dgm:t>
        <a:bodyPr/>
        <a:lstStyle/>
        <a:p>
          <a:endParaRPr lang="ru-RU"/>
        </a:p>
      </dgm:t>
    </dgm:pt>
    <dgm:pt modelId="{EF42148E-8BBE-425D-81DE-24C0FCB4A426}" type="sibTrans" cxnId="{839679BD-B3CF-41A0-8F9E-702216997C0D}">
      <dgm:prSet/>
      <dgm:spPr/>
      <dgm:t>
        <a:bodyPr/>
        <a:lstStyle/>
        <a:p>
          <a:endParaRPr lang="ru-RU"/>
        </a:p>
      </dgm:t>
    </dgm:pt>
    <dgm:pt modelId="{6BF55F4D-2DD0-42DE-83D1-7E9D2576FA1A}">
      <dgm:prSet phldrT="[Текст]"/>
      <dgm:spPr/>
      <dgm:t>
        <a:bodyPr/>
        <a:lstStyle/>
        <a:p>
          <a:r>
            <a:rPr lang="ru-RU" dirty="0" smtClean="0"/>
            <a:t>Мозг сегодняшнего ученика не в состоянии вместить всю информацию современного мира</a:t>
          </a:r>
          <a:endParaRPr lang="ru-RU" dirty="0"/>
        </a:p>
      </dgm:t>
    </dgm:pt>
    <dgm:pt modelId="{490F8BC4-669C-41C1-8A79-5432D052AB3A}" type="sibTrans" cxnId="{CD6020E0-20AC-4A22-BE0B-A5CA84AE69E7}">
      <dgm:prSet/>
      <dgm:spPr/>
      <dgm:t>
        <a:bodyPr/>
        <a:lstStyle/>
        <a:p>
          <a:endParaRPr lang="ru-RU"/>
        </a:p>
      </dgm:t>
    </dgm:pt>
    <dgm:pt modelId="{F7957C28-06F6-448B-ACDE-4A56C96EC7D4}" type="parTrans" cxnId="{CD6020E0-20AC-4A22-BE0B-A5CA84AE69E7}">
      <dgm:prSet/>
      <dgm:spPr/>
      <dgm:t>
        <a:bodyPr/>
        <a:lstStyle/>
        <a:p>
          <a:endParaRPr lang="ru-RU"/>
        </a:p>
      </dgm:t>
    </dgm:pt>
    <dgm:pt modelId="{E3EA265A-DC71-4737-96A8-1018F0A3A8C5}">
      <dgm:prSet/>
      <dgm:spPr/>
      <dgm:t>
        <a:bodyPr/>
        <a:lstStyle/>
        <a:p>
          <a:r>
            <a:rPr lang="ru-RU" smtClean="0"/>
            <a:t>необходимым становится общекультурное развитие человека. </a:t>
          </a:r>
          <a:endParaRPr lang="ru-RU"/>
        </a:p>
      </dgm:t>
    </dgm:pt>
    <dgm:pt modelId="{E10C4378-D4C5-47B7-A85A-88493F8C3DD2}" type="parTrans" cxnId="{EC448165-5396-4C37-B2B4-27B12FC846DE}">
      <dgm:prSet/>
      <dgm:spPr/>
      <dgm:t>
        <a:bodyPr/>
        <a:lstStyle/>
        <a:p>
          <a:endParaRPr lang="ru-RU"/>
        </a:p>
      </dgm:t>
    </dgm:pt>
    <dgm:pt modelId="{97FB801B-8DCD-4FB4-BD79-1B956F1058A1}" type="sibTrans" cxnId="{EC448165-5396-4C37-B2B4-27B12FC846DE}">
      <dgm:prSet/>
      <dgm:spPr/>
      <dgm:t>
        <a:bodyPr/>
        <a:lstStyle/>
        <a:p>
          <a:endParaRPr lang="ru-RU"/>
        </a:p>
      </dgm:t>
    </dgm:pt>
    <dgm:pt modelId="{E3D182B5-19EC-459C-AAE4-0F3958D64F88}" type="pres">
      <dgm:prSet presAssocID="{281D746E-2BC8-490D-A47B-67E0C9ABFA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097E3C-8C53-4944-A758-0CF6E8AD578C}" type="pres">
      <dgm:prSet presAssocID="{C007694F-E0E6-4FAF-8FD5-15CD5134C483}" presName="linNode" presStyleCnt="0"/>
      <dgm:spPr/>
    </dgm:pt>
    <dgm:pt modelId="{05B4B8B2-B11A-4232-BFCA-3BB23851BEEC}" type="pres">
      <dgm:prSet presAssocID="{C007694F-E0E6-4FAF-8FD5-15CD5134C48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F184-7C53-4F70-B262-841255756EC9}" type="pres">
      <dgm:prSet presAssocID="{C007694F-E0E6-4FAF-8FD5-15CD5134C48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51CAE-0586-4CE6-B5AA-D43E9DFFEABE}" type="pres">
      <dgm:prSet presAssocID="{AF7DBC33-7DD4-42F3-A712-D01FA4E5D38F}" presName="spacing" presStyleCnt="0"/>
      <dgm:spPr/>
    </dgm:pt>
    <dgm:pt modelId="{3395C621-BAE8-49CD-A09F-0CF0C128C1B8}" type="pres">
      <dgm:prSet presAssocID="{5AFFFD5C-F91B-431D-A4A3-1FB1CE00E3DA}" presName="linNode" presStyleCnt="0"/>
      <dgm:spPr/>
    </dgm:pt>
    <dgm:pt modelId="{F0F755E9-8C78-49D5-BBCD-D5AB392814ED}" type="pres">
      <dgm:prSet presAssocID="{5AFFFD5C-F91B-431D-A4A3-1FB1CE00E3D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6D36F-F303-4553-9C87-FD40B7F4CCB4}" type="pres">
      <dgm:prSet presAssocID="{5AFFFD5C-F91B-431D-A4A3-1FB1CE00E3D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9EF6F-90D2-4C37-9E4B-55217493A6DD}" type="pres">
      <dgm:prSet presAssocID="{D9B8BFE1-F1D9-4164-AABE-A3B035A8D1A4}" presName="spacing" presStyleCnt="0"/>
      <dgm:spPr/>
    </dgm:pt>
    <dgm:pt modelId="{A118F934-81BF-448C-90B5-B6DFB9F5DC82}" type="pres">
      <dgm:prSet presAssocID="{87BA6E3A-B1CD-4A1A-AC92-30DE66E5C6D0}" presName="linNode" presStyleCnt="0"/>
      <dgm:spPr/>
    </dgm:pt>
    <dgm:pt modelId="{E3198198-82DF-4079-A718-2B7E0B7432EB}" type="pres">
      <dgm:prSet presAssocID="{87BA6E3A-B1CD-4A1A-AC92-30DE66E5C6D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507F-2E19-4583-9A1D-A6769C3AD7F8}" type="pres">
      <dgm:prSet presAssocID="{87BA6E3A-B1CD-4A1A-AC92-30DE66E5C6D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768BB-C849-4F89-A6BC-AA6AAC0361A6}" type="presOf" srcId="{FB2D3A08-B32F-48C4-8783-8D8AEA51B580}" destId="{E98F507F-2E19-4583-9A1D-A6769C3AD7F8}" srcOrd="0" destOrd="0" presId="urn:microsoft.com/office/officeart/2005/8/layout/vList6"/>
    <dgm:cxn modelId="{67D11C85-6103-47E0-97B4-36B2FD073D5A}" type="presOf" srcId="{87BA6E3A-B1CD-4A1A-AC92-30DE66E5C6D0}" destId="{E3198198-82DF-4079-A718-2B7E0B7432EB}" srcOrd="0" destOrd="0" presId="urn:microsoft.com/office/officeart/2005/8/layout/vList6"/>
    <dgm:cxn modelId="{2F47B9D4-2DC3-49AF-BBAD-CE19EF126360}" type="presOf" srcId="{5AFFFD5C-F91B-431D-A4A3-1FB1CE00E3DA}" destId="{F0F755E9-8C78-49D5-BBCD-D5AB392814ED}" srcOrd="0" destOrd="0" presId="urn:microsoft.com/office/officeart/2005/8/layout/vList6"/>
    <dgm:cxn modelId="{75430A64-454B-447F-AB41-8E659B4E3C12}" srcId="{87BA6E3A-B1CD-4A1A-AC92-30DE66E5C6D0}" destId="{FB2D3A08-B32F-48C4-8783-8D8AEA51B580}" srcOrd="0" destOrd="0" parTransId="{1958FE6F-6B23-4DA7-8515-DD5F5B2DC487}" sibTransId="{51889B86-15A7-4A60-8FE7-C207ABBD3FAC}"/>
    <dgm:cxn modelId="{839679BD-B3CF-41A0-8F9E-702216997C0D}" srcId="{281D746E-2BC8-490D-A47B-67E0C9ABFAAA}" destId="{87BA6E3A-B1CD-4A1A-AC92-30DE66E5C6D0}" srcOrd="2" destOrd="0" parTransId="{17BC1DE8-07E5-4430-AC5B-594CC61A7D37}" sibTransId="{EF42148E-8BBE-425D-81DE-24C0FCB4A426}"/>
    <dgm:cxn modelId="{EDC33042-97C5-4AA6-A417-0955048EF239}" type="presOf" srcId="{6BF55F4D-2DD0-42DE-83D1-7E9D2576FA1A}" destId="{ADB6F184-7C53-4F70-B262-841255756EC9}" srcOrd="0" destOrd="0" presId="urn:microsoft.com/office/officeart/2005/8/layout/vList6"/>
    <dgm:cxn modelId="{538BE23E-72F2-4710-A8D0-4AA70C1FD240}" type="presOf" srcId="{281D746E-2BC8-490D-A47B-67E0C9ABFAAA}" destId="{E3D182B5-19EC-459C-AAE4-0F3958D64F88}" srcOrd="0" destOrd="0" presId="urn:microsoft.com/office/officeart/2005/8/layout/vList6"/>
    <dgm:cxn modelId="{75E11EC9-F16D-496E-A085-BA62F70F36E5}" srcId="{281D746E-2BC8-490D-A47B-67E0C9ABFAAA}" destId="{C007694F-E0E6-4FAF-8FD5-15CD5134C483}" srcOrd="0" destOrd="0" parTransId="{0693C7E4-B3E5-4A49-9442-EB77C16A4CB0}" sibTransId="{AF7DBC33-7DD4-42F3-A712-D01FA4E5D38F}"/>
    <dgm:cxn modelId="{CD6020E0-20AC-4A22-BE0B-A5CA84AE69E7}" srcId="{C007694F-E0E6-4FAF-8FD5-15CD5134C483}" destId="{6BF55F4D-2DD0-42DE-83D1-7E9D2576FA1A}" srcOrd="0" destOrd="0" parTransId="{F7957C28-06F6-448B-ACDE-4A56C96EC7D4}" sibTransId="{490F8BC4-669C-41C1-8A79-5432D052AB3A}"/>
    <dgm:cxn modelId="{CB17617C-27CC-4953-AC60-041254F70CE5}" type="presOf" srcId="{C007694F-E0E6-4FAF-8FD5-15CD5134C483}" destId="{05B4B8B2-B11A-4232-BFCA-3BB23851BEEC}" srcOrd="0" destOrd="0" presId="urn:microsoft.com/office/officeart/2005/8/layout/vList6"/>
    <dgm:cxn modelId="{EC448165-5396-4C37-B2B4-27B12FC846DE}" srcId="{5AFFFD5C-F91B-431D-A4A3-1FB1CE00E3DA}" destId="{E3EA265A-DC71-4737-96A8-1018F0A3A8C5}" srcOrd="0" destOrd="0" parTransId="{E10C4378-D4C5-47B7-A85A-88493F8C3DD2}" sibTransId="{97FB801B-8DCD-4FB4-BD79-1B956F1058A1}"/>
    <dgm:cxn modelId="{1903D835-4F9A-458D-87C9-CC7108FF79C4}" srcId="{281D746E-2BC8-490D-A47B-67E0C9ABFAAA}" destId="{5AFFFD5C-F91B-431D-A4A3-1FB1CE00E3DA}" srcOrd="1" destOrd="0" parTransId="{08C97694-7B9E-44FF-B8AB-133EA4456B85}" sibTransId="{D9B8BFE1-F1D9-4164-AABE-A3B035A8D1A4}"/>
    <dgm:cxn modelId="{102E4EB8-98CD-472E-9796-53C7DB6B8659}" type="presOf" srcId="{E3EA265A-DC71-4737-96A8-1018F0A3A8C5}" destId="{29D6D36F-F303-4553-9C87-FD40B7F4CCB4}" srcOrd="0" destOrd="0" presId="urn:microsoft.com/office/officeart/2005/8/layout/vList6"/>
    <dgm:cxn modelId="{CAE163DD-B857-4AC3-BD65-A4FA334A0CAA}" type="presParOf" srcId="{E3D182B5-19EC-459C-AAE4-0F3958D64F88}" destId="{D8097E3C-8C53-4944-A758-0CF6E8AD578C}" srcOrd="0" destOrd="0" presId="urn:microsoft.com/office/officeart/2005/8/layout/vList6"/>
    <dgm:cxn modelId="{4A3E5D33-8967-4400-BF06-51075EC3D633}" type="presParOf" srcId="{D8097E3C-8C53-4944-A758-0CF6E8AD578C}" destId="{05B4B8B2-B11A-4232-BFCA-3BB23851BEEC}" srcOrd="0" destOrd="0" presId="urn:microsoft.com/office/officeart/2005/8/layout/vList6"/>
    <dgm:cxn modelId="{888D3E20-11C6-4ECE-946B-303DA10CC20B}" type="presParOf" srcId="{D8097E3C-8C53-4944-A758-0CF6E8AD578C}" destId="{ADB6F184-7C53-4F70-B262-841255756EC9}" srcOrd="1" destOrd="0" presId="urn:microsoft.com/office/officeart/2005/8/layout/vList6"/>
    <dgm:cxn modelId="{7087AEF4-F210-4DE9-B768-5CA2E8CE7E81}" type="presParOf" srcId="{E3D182B5-19EC-459C-AAE4-0F3958D64F88}" destId="{A7051CAE-0586-4CE6-B5AA-D43E9DFFEABE}" srcOrd="1" destOrd="0" presId="urn:microsoft.com/office/officeart/2005/8/layout/vList6"/>
    <dgm:cxn modelId="{45A9A2AE-97E9-4C56-9223-6113E2ADC9F7}" type="presParOf" srcId="{E3D182B5-19EC-459C-AAE4-0F3958D64F88}" destId="{3395C621-BAE8-49CD-A09F-0CF0C128C1B8}" srcOrd="2" destOrd="0" presId="urn:microsoft.com/office/officeart/2005/8/layout/vList6"/>
    <dgm:cxn modelId="{D09147C8-BA31-4505-B40B-51FADF3F138E}" type="presParOf" srcId="{3395C621-BAE8-49CD-A09F-0CF0C128C1B8}" destId="{F0F755E9-8C78-49D5-BBCD-D5AB392814ED}" srcOrd="0" destOrd="0" presId="urn:microsoft.com/office/officeart/2005/8/layout/vList6"/>
    <dgm:cxn modelId="{9F02836A-4D5E-4EF6-A5A9-78675A25F4BC}" type="presParOf" srcId="{3395C621-BAE8-49CD-A09F-0CF0C128C1B8}" destId="{29D6D36F-F303-4553-9C87-FD40B7F4CCB4}" srcOrd="1" destOrd="0" presId="urn:microsoft.com/office/officeart/2005/8/layout/vList6"/>
    <dgm:cxn modelId="{46CD5CBD-BC5D-45AE-8431-B66779BB6AB3}" type="presParOf" srcId="{E3D182B5-19EC-459C-AAE4-0F3958D64F88}" destId="{5B39EF6F-90D2-4C37-9E4B-55217493A6DD}" srcOrd="3" destOrd="0" presId="urn:microsoft.com/office/officeart/2005/8/layout/vList6"/>
    <dgm:cxn modelId="{DFC41062-C39A-46B3-B8BD-170BC6AD7070}" type="presParOf" srcId="{E3D182B5-19EC-459C-AAE4-0F3958D64F88}" destId="{A118F934-81BF-448C-90B5-B6DFB9F5DC82}" srcOrd="4" destOrd="0" presId="urn:microsoft.com/office/officeart/2005/8/layout/vList6"/>
    <dgm:cxn modelId="{2A5919BC-88CA-4014-BC89-2EE8491CED7C}" type="presParOf" srcId="{A118F934-81BF-448C-90B5-B6DFB9F5DC82}" destId="{E3198198-82DF-4079-A718-2B7E0B7432EB}" srcOrd="0" destOrd="0" presId="urn:microsoft.com/office/officeart/2005/8/layout/vList6"/>
    <dgm:cxn modelId="{1C43E30C-C4FF-4FBD-8F4D-37241D37EE53}" type="presParOf" srcId="{A118F934-81BF-448C-90B5-B6DFB9F5DC82}" destId="{E98F507F-2E19-4583-9A1D-A6769C3AD7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9E9DB-4317-4937-9A32-F2FA6BDEBC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FEC9E-82EE-486D-A1CE-05F75B455D23}">
      <dgm:prSet phldrT="[Текст]"/>
      <dgm:spPr/>
      <dgm:t>
        <a:bodyPr/>
        <a:lstStyle/>
        <a:p>
          <a:r>
            <a:rPr lang="ru-RU" dirty="0" smtClean="0"/>
            <a:t>Основные направления образовательной инициативы</a:t>
          </a:r>
          <a:endParaRPr lang="ru-RU" dirty="0"/>
        </a:p>
      </dgm:t>
    </dgm:pt>
    <dgm:pt modelId="{8977ECB2-19F9-49E9-A411-6614EA7486A0}" type="parTrans" cxnId="{F448B646-C7BB-4471-A90D-5215FFD64C33}">
      <dgm:prSet/>
      <dgm:spPr/>
      <dgm:t>
        <a:bodyPr/>
        <a:lstStyle/>
        <a:p>
          <a:endParaRPr lang="ru-RU"/>
        </a:p>
      </dgm:t>
    </dgm:pt>
    <dgm:pt modelId="{C06C4EAB-D12E-4042-8EA2-A8A574ADE6BA}" type="sibTrans" cxnId="{F448B646-C7BB-4471-A90D-5215FFD64C33}">
      <dgm:prSet/>
      <dgm:spPr/>
      <dgm:t>
        <a:bodyPr/>
        <a:lstStyle/>
        <a:p>
          <a:endParaRPr lang="ru-RU"/>
        </a:p>
      </dgm:t>
    </dgm:pt>
    <dgm:pt modelId="{6F487ACB-9405-44D5-A5CB-851690A7AE57}">
      <dgm:prSet phldrT="[Текст]"/>
      <dgm:spPr/>
      <dgm:t>
        <a:bodyPr/>
        <a:lstStyle/>
        <a:p>
          <a:r>
            <a:rPr lang="ru-RU" dirty="0" smtClean="0"/>
            <a:t>Обновление образовательных стандартов</a:t>
          </a:r>
          <a:endParaRPr lang="ru-RU" dirty="0"/>
        </a:p>
      </dgm:t>
    </dgm:pt>
    <dgm:pt modelId="{B5EC153C-C7DE-4727-BBDD-12C1A67C60B2}" type="parTrans" cxnId="{A29B5470-3BD2-4E35-BEB0-1C5167F9CB1A}">
      <dgm:prSet/>
      <dgm:spPr/>
      <dgm:t>
        <a:bodyPr/>
        <a:lstStyle/>
        <a:p>
          <a:endParaRPr lang="ru-RU"/>
        </a:p>
      </dgm:t>
    </dgm:pt>
    <dgm:pt modelId="{59E4D6DA-5B23-4C49-8445-2135096C8CDE}" type="sibTrans" cxnId="{A29B5470-3BD2-4E35-BEB0-1C5167F9CB1A}">
      <dgm:prSet/>
      <dgm:spPr/>
      <dgm:t>
        <a:bodyPr/>
        <a:lstStyle/>
        <a:p>
          <a:endParaRPr lang="ru-RU"/>
        </a:p>
      </dgm:t>
    </dgm:pt>
    <dgm:pt modelId="{577044C0-B13C-4B7E-9E3B-E609C965D600}">
      <dgm:prSet phldrT="[Текст]"/>
      <dgm:spPr/>
      <dgm:t>
        <a:bodyPr/>
        <a:lstStyle/>
        <a:p>
          <a:r>
            <a:rPr lang="ru-RU" dirty="0" smtClean="0"/>
            <a:t>Система поддержки талантливых детей</a:t>
          </a:r>
          <a:endParaRPr lang="ru-RU" dirty="0"/>
        </a:p>
      </dgm:t>
    </dgm:pt>
    <dgm:pt modelId="{4F601027-429C-4C95-9A4C-406A91B14C6E}" type="parTrans" cxnId="{C5640A43-64B6-47FE-B3E5-8169BFAFA39E}">
      <dgm:prSet/>
      <dgm:spPr/>
      <dgm:t>
        <a:bodyPr/>
        <a:lstStyle/>
        <a:p>
          <a:endParaRPr lang="ru-RU"/>
        </a:p>
      </dgm:t>
    </dgm:pt>
    <dgm:pt modelId="{8168EAFC-8FCB-4C8B-A32B-AE79140F84E8}" type="sibTrans" cxnId="{C5640A43-64B6-47FE-B3E5-8169BFAFA39E}">
      <dgm:prSet/>
      <dgm:spPr/>
      <dgm:t>
        <a:bodyPr/>
        <a:lstStyle/>
        <a:p>
          <a:endParaRPr lang="ru-RU"/>
        </a:p>
      </dgm:t>
    </dgm:pt>
    <dgm:pt modelId="{90CDD34B-B029-403C-89CB-BBBE03611B62}">
      <dgm:prSet phldrT="[Текст]"/>
      <dgm:spPr/>
      <dgm:t>
        <a:bodyPr/>
        <a:lstStyle/>
        <a:p>
          <a:r>
            <a:rPr lang="ru-RU" dirty="0" smtClean="0"/>
            <a:t>Развитие учительского потенциала</a:t>
          </a:r>
          <a:endParaRPr lang="ru-RU" dirty="0"/>
        </a:p>
      </dgm:t>
    </dgm:pt>
    <dgm:pt modelId="{9D73E38C-4C3E-4724-93BD-10C602EB5779}" type="parTrans" cxnId="{99B76211-99F7-44A7-AE66-6A6ED0BBC588}">
      <dgm:prSet/>
      <dgm:spPr/>
      <dgm:t>
        <a:bodyPr/>
        <a:lstStyle/>
        <a:p>
          <a:endParaRPr lang="ru-RU"/>
        </a:p>
      </dgm:t>
    </dgm:pt>
    <dgm:pt modelId="{2F2999CB-6744-49EB-B61F-D2E896A20E41}" type="sibTrans" cxnId="{99B76211-99F7-44A7-AE66-6A6ED0BBC588}">
      <dgm:prSet/>
      <dgm:spPr/>
      <dgm:t>
        <a:bodyPr/>
        <a:lstStyle/>
        <a:p>
          <a:endParaRPr lang="ru-RU"/>
        </a:p>
      </dgm:t>
    </dgm:pt>
    <dgm:pt modelId="{BC92C2ED-D27B-4DB6-8BA4-DFFDCB72D38B}">
      <dgm:prSet phldrT="[Текст]"/>
      <dgm:spPr/>
      <dgm:t>
        <a:bodyPr/>
        <a:lstStyle/>
        <a:p>
          <a:r>
            <a:rPr lang="ru-RU" dirty="0" smtClean="0"/>
            <a:t>Здоровье школьников</a:t>
          </a:r>
          <a:endParaRPr lang="ru-RU" dirty="0"/>
        </a:p>
      </dgm:t>
    </dgm:pt>
    <dgm:pt modelId="{A76C36AB-A183-49F4-BE8F-B361197B7928}" type="parTrans" cxnId="{257F2C21-C48F-4642-9325-E889B31B6077}">
      <dgm:prSet/>
      <dgm:spPr/>
      <dgm:t>
        <a:bodyPr/>
        <a:lstStyle/>
        <a:p>
          <a:endParaRPr lang="ru-RU"/>
        </a:p>
      </dgm:t>
    </dgm:pt>
    <dgm:pt modelId="{BB3C36FC-BB94-4EB6-BD90-A9BC49275BE2}" type="sibTrans" cxnId="{257F2C21-C48F-4642-9325-E889B31B6077}">
      <dgm:prSet/>
      <dgm:spPr/>
      <dgm:t>
        <a:bodyPr/>
        <a:lstStyle/>
        <a:p>
          <a:endParaRPr lang="ru-RU"/>
        </a:p>
      </dgm:t>
    </dgm:pt>
    <dgm:pt modelId="{674D7A12-884E-4A88-A3AE-A2A0076701A8}">
      <dgm:prSet phldrT="[Текст]"/>
      <dgm:spPr/>
      <dgm:t>
        <a:bodyPr/>
        <a:lstStyle/>
        <a:p>
          <a:r>
            <a:rPr lang="ru-RU" dirty="0" smtClean="0"/>
            <a:t>Современная школьная инфраструктура</a:t>
          </a:r>
          <a:endParaRPr lang="ru-RU" dirty="0"/>
        </a:p>
      </dgm:t>
    </dgm:pt>
    <dgm:pt modelId="{24FA6C61-676D-474F-AFD9-D4D7255E8F58}" type="parTrans" cxnId="{7BA31B32-5B18-41DC-80EE-B16160775584}">
      <dgm:prSet/>
      <dgm:spPr/>
      <dgm:t>
        <a:bodyPr/>
        <a:lstStyle/>
        <a:p>
          <a:endParaRPr lang="ru-RU"/>
        </a:p>
      </dgm:t>
    </dgm:pt>
    <dgm:pt modelId="{E6D654CD-CCBA-4E15-97FE-2750777E3899}" type="sibTrans" cxnId="{7BA31B32-5B18-41DC-80EE-B16160775584}">
      <dgm:prSet/>
      <dgm:spPr/>
      <dgm:t>
        <a:bodyPr/>
        <a:lstStyle/>
        <a:p>
          <a:endParaRPr lang="ru-RU"/>
        </a:p>
      </dgm:t>
    </dgm:pt>
    <dgm:pt modelId="{6D4A143D-DF0F-4535-BA2E-37DA876B90FE}" type="pres">
      <dgm:prSet presAssocID="{6049E9DB-4317-4937-9A32-F2FA6BDEBC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8F20C-D579-489B-A46B-6ECFA84B6882}" type="pres">
      <dgm:prSet presAssocID="{7F0FEC9E-82EE-486D-A1CE-05F75B455D23}" presName="root1" presStyleCnt="0"/>
      <dgm:spPr/>
    </dgm:pt>
    <dgm:pt modelId="{6B02E1F4-0876-4DE0-9D6E-A98FB462E58F}" type="pres">
      <dgm:prSet presAssocID="{7F0FEC9E-82EE-486D-A1CE-05F75B455D23}" presName="LevelOneTextNode" presStyleLbl="node0" presStyleIdx="0" presStyleCnt="1" custScaleY="114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09540F-01AD-4C97-8609-1607BB3DD689}" type="pres">
      <dgm:prSet presAssocID="{7F0FEC9E-82EE-486D-A1CE-05F75B455D23}" presName="level2hierChild" presStyleCnt="0"/>
      <dgm:spPr/>
    </dgm:pt>
    <dgm:pt modelId="{6CFB8043-9763-413E-A85D-5E71D7F97834}" type="pres">
      <dgm:prSet presAssocID="{B5EC153C-C7DE-4727-BBDD-12C1A67C60B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3D57E02-2448-43EF-865C-A4E9A7894F4A}" type="pres">
      <dgm:prSet presAssocID="{B5EC153C-C7DE-4727-BBDD-12C1A67C60B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5A66371-12A0-4BDC-9DB2-168B59BD22B6}" type="pres">
      <dgm:prSet presAssocID="{6F487ACB-9405-44D5-A5CB-851690A7AE57}" presName="root2" presStyleCnt="0"/>
      <dgm:spPr/>
    </dgm:pt>
    <dgm:pt modelId="{D8D0D251-04CF-4ABF-954C-17B76E463BA3}" type="pres">
      <dgm:prSet presAssocID="{6F487ACB-9405-44D5-A5CB-851690A7AE57}" presName="LevelTwoTextNode" presStyleLbl="node2" presStyleIdx="0" presStyleCnt="5" custScaleX="97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FCD6F-F8A0-4A28-8459-60DB41C9DB2D}" type="pres">
      <dgm:prSet presAssocID="{6F487ACB-9405-44D5-A5CB-851690A7AE57}" presName="level3hierChild" presStyleCnt="0"/>
      <dgm:spPr/>
    </dgm:pt>
    <dgm:pt modelId="{DFF0D4F1-AE16-430F-84CC-490C2EBDDF5F}" type="pres">
      <dgm:prSet presAssocID="{4F601027-429C-4C95-9A4C-406A91B14C6E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3940C2D9-338E-4FEC-93A1-8D0FA1DFB73B}" type="pres">
      <dgm:prSet presAssocID="{4F601027-429C-4C95-9A4C-406A91B14C6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E974F74-F72E-4B3E-B201-924FF6CE0C48}" type="pres">
      <dgm:prSet presAssocID="{577044C0-B13C-4B7E-9E3B-E609C965D600}" presName="root2" presStyleCnt="0"/>
      <dgm:spPr/>
    </dgm:pt>
    <dgm:pt modelId="{1A07250B-DFDE-4FCA-8463-04B2A2307A03}" type="pres">
      <dgm:prSet presAssocID="{577044C0-B13C-4B7E-9E3B-E609C965D60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F1B43-53CD-4111-AD9A-0D1478D3EED8}" type="pres">
      <dgm:prSet presAssocID="{577044C0-B13C-4B7E-9E3B-E609C965D600}" presName="level3hierChild" presStyleCnt="0"/>
      <dgm:spPr/>
    </dgm:pt>
    <dgm:pt modelId="{3D2DDDC2-386D-48C4-AB27-9B6C11016D32}" type="pres">
      <dgm:prSet presAssocID="{9D73E38C-4C3E-4724-93BD-10C602EB577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DE3641F-B00B-4B36-9808-B946E15B2D94}" type="pres">
      <dgm:prSet presAssocID="{9D73E38C-4C3E-4724-93BD-10C602EB577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F3B312A-2E30-44EB-8296-FDA5301A8E22}" type="pres">
      <dgm:prSet presAssocID="{90CDD34B-B029-403C-89CB-BBBE03611B62}" presName="root2" presStyleCnt="0"/>
      <dgm:spPr/>
    </dgm:pt>
    <dgm:pt modelId="{5507A0AC-7346-4D88-AC03-72F7D8098522}" type="pres">
      <dgm:prSet presAssocID="{90CDD34B-B029-403C-89CB-BBBE03611B6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90E96-5B99-4C0A-94AD-286667038847}" type="pres">
      <dgm:prSet presAssocID="{90CDD34B-B029-403C-89CB-BBBE03611B62}" presName="level3hierChild" presStyleCnt="0"/>
      <dgm:spPr/>
    </dgm:pt>
    <dgm:pt modelId="{BDC45C32-25D8-47B3-8D8E-9869D324DBAD}" type="pres">
      <dgm:prSet presAssocID="{24FA6C61-676D-474F-AFD9-D4D7255E8F5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298DE47-5582-4D44-973B-1E72A59EEED6}" type="pres">
      <dgm:prSet presAssocID="{24FA6C61-676D-474F-AFD9-D4D7255E8F5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24BAFC5-532C-4E1F-BB9D-E821BEF847A6}" type="pres">
      <dgm:prSet presAssocID="{674D7A12-884E-4A88-A3AE-A2A0076701A8}" presName="root2" presStyleCnt="0"/>
      <dgm:spPr/>
    </dgm:pt>
    <dgm:pt modelId="{832C9349-9A42-461B-9956-CCEDABD4D474}" type="pres">
      <dgm:prSet presAssocID="{674D7A12-884E-4A88-A3AE-A2A0076701A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C1704-4B44-422F-8CFB-EFA9A537C5A4}" type="pres">
      <dgm:prSet presAssocID="{674D7A12-884E-4A88-A3AE-A2A0076701A8}" presName="level3hierChild" presStyleCnt="0"/>
      <dgm:spPr/>
    </dgm:pt>
    <dgm:pt modelId="{4838A30F-4EDE-4650-A449-E8D83A37E426}" type="pres">
      <dgm:prSet presAssocID="{A76C36AB-A183-49F4-BE8F-B361197B792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8EE56F4-9390-4256-9B7C-60227E62F29A}" type="pres">
      <dgm:prSet presAssocID="{A76C36AB-A183-49F4-BE8F-B361197B792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D98AD7B-34B4-4E50-81C8-C6D4BA5348BD}" type="pres">
      <dgm:prSet presAssocID="{BC92C2ED-D27B-4DB6-8BA4-DFFDCB72D38B}" presName="root2" presStyleCnt="0"/>
      <dgm:spPr/>
    </dgm:pt>
    <dgm:pt modelId="{E5D7CF31-3EC8-41B4-92E5-B79664D94A63}" type="pres">
      <dgm:prSet presAssocID="{BC92C2ED-D27B-4DB6-8BA4-DFFDCB72D38B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626A4-97C9-4E74-8B5C-147D602FE7B9}" type="pres">
      <dgm:prSet presAssocID="{BC92C2ED-D27B-4DB6-8BA4-DFFDCB72D38B}" presName="level3hierChild" presStyleCnt="0"/>
      <dgm:spPr/>
    </dgm:pt>
  </dgm:ptLst>
  <dgm:cxnLst>
    <dgm:cxn modelId="{1D230162-7EDB-489D-A721-E17BC8EFD1CC}" type="presOf" srcId="{9D73E38C-4C3E-4724-93BD-10C602EB5779}" destId="{7DE3641F-B00B-4B36-9808-B946E15B2D94}" srcOrd="1" destOrd="0" presId="urn:microsoft.com/office/officeart/2008/layout/HorizontalMultiLevelHierarchy"/>
    <dgm:cxn modelId="{C5640A43-64B6-47FE-B3E5-8169BFAFA39E}" srcId="{7F0FEC9E-82EE-486D-A1CE-05F75B455D23}" destId="{577044C0-B13C-4B7E-9E3B-E609C965D600}" srcOrd="1" destOrd="0" parTransId="{4F601027-429C-4C95-9A4C-406A91B14C6E}" sibTransId="{8168EAFC-8FCB-4C8B-A32B-AE79140F84E8}"/>
    <dgm:cxn modelId="{9B392538-8994-4727-9112-136BE031D765}" type="presOf" srcId="{6049E9DB-4317-4937-9A32-F2FA6BDEBC3C}" destId="{6D4A143D-DF0F-4535-BA2E-37DA876B90FE}" srcOrd="0" destOrd="0" presId="urn:microsoft.com/office/officeart/2008/layout/HorizontalMultiLevelHierarchy"/>
    <dgm:cxn modelId="{99B76211-99F7-44A7-AE66-6A6ED0BBC588}" srcId="{7F0FEC9E-82EE-486D-A1CE-05F75B455D23}" destId="{90CDD34B-B029-403C-89CB-BBBE03611B62}" srcOrd="2" destOrd="0" parTransId="{9D73E38C-4C3E-4724-93BD-10C602EB5779}" sibTransId="{2F2999CB-6744-49EB-B61F-D2E896A20E41}"/>
    <dgm:cxn modelId="{C6E8135A-9428-4583-9217-96F09BA69B1F}" type="presOf" srcId="{7F0FEC9E-82EE-486D-A1CE-05F75B455D23}" destId="{6B02E1F4-0876-4DE0-9D6E-A98FB462E58F}" srcOrd="0" destOrd="0" presId="urn:microsoft.com/office/officeart/2008/layout/HorizontalMultiLevelHierarchy"/>
    <dgm:cxn modelId="{A29B5470-3BD2-4E35-BEB0-1C5167F9CB1A}" srcId="{7F0FEC9E-82EE-486D-A1CE-05F75B455D23}" destId="{6F487ACB-9405-44D5-A5CB-851690A7AE57}" srcOrd="0" destOrd="0" parTransId="{B5EC153C-C7DE-4727-BBDD-12C1A67C60B2}" sibTransId="{59E4D6DA-5B23-4C49-8445-2135096C8CDE}"/>
    <dgm:cxn modelId="{D08ACDAF-866E-4B52-AEC5-0A9158F6C12C}" type="presOf" srcId="{A76C36AB-A183-49F4-BE8F-B361197B7928}" destId="{68EE56F4-9390-4256-9B7C-60227E62F29A}" srcOrd="1" destOrd="0" presId="urn:microsoft.com/office/officeart/2008/layout/HorizontalMultiLevelHierarchy"/>
    <dgm:cxn modelId="{0886E25D-5A76-4BFE-92E4-D5A7C8ACE569}" type="presOf" srcId="{6F487ACB-9405-44D5-A5CB-851690A7AE57}" destId="{D8D0D251-04CF-4ABF-954C-17B76E463BA3}" srcOrd="0" destOrd="0" presId="urn:microsoft.com/office/officeart/2008/layout/HorizontalMultiLevelHierarchy"/>
    <dgm:cxn modelId="{7BA31B32-5B18-41DC-80EE-B16160775584}" srcId="{7F0FEC9E-82EE-486D-A1CE-05F75B455D23}" destId="{674D7A12-884E-4A88-A3AE-A2A0076701A8}" srcOrd="3" destOrd="0" parTransId="{24FA6C61-676D-474F-AFD9-D4D7255E8F58}" sibTransId="{E6D654CD-CCBA-4E15-97FE-2750777E3899}"/>
    <dgm:cxn modelId="{5ABE99A0-588F-400B-8F92-3FCC70BACF21}" type="presOf" srcId="{9D73E38C-4C3E-4724-93BD-10C602EB5779}" destId="{3D2DDDC2-386D-48C4-AB27-9B6C11016D32}" srcOrd="0" destOrd="0" presId="urn:microsoft.com/office/officeart/2008/layout/HorizontalMultiLevelHierarchy"/>
    <dgm:cxn modelId="{336F5769-64C9-4AC1-8321-45A639ACEF33}" type="presOf" srcId="{24FA6C61-676D-474F-AFD9-D4D7255E8F58}" destId="{BDC45C32-25D8-47B3-8D8E-9869D324DBAD}" srcOrd="0" destOrd="0" presId="urn:microsoft.com/office/officeart/2008/layout/HorizontalMultiLevelHierarchy"/>
    <dgm:cxn modelId="{C5B47247-F823-43D0-A46B-9AC47E3F8C71}" type="presOf" srcId="{674D7A12-884E-4A88-A3AE-A2A0076701A8}" destId="{832C9349-9A42-461B-9956-CCEDABD4D474}" srcOrd="0" destOrd="0" presId="urn:microsoft.com/office/officeart/2008/layout/HorizontalMultiLevelHierarchy"/>
    <dgm:cxn modelId="{F448B646-C7BB-4471-A90D-5215FFD64C33}" srcId="{6049E9DB-4317-4937-9A32-F2FA6BDEBC3C}" destId="{7F0FEC9E-82EE-486D-A1CE-05F75B455D23}" srcOrd="0" destOrd="0" parTransId="{8977ECB2-19F9-49E9-A411-6614EA7486A0}" sibTransId="{C06C4EAB-D12E-4042-8EA2-A8A574ADE6BA}"/>
    <dgm:cxn modelId="{B47241F2-5CAE-4290-994F-2EB7E3F04DEC}" type="presOf" srcId="{BC92C2ED-D27B-4DB6-8BA4-DFFDCB72D38B}" destId="{E5D7CF31-3EC8-41B4-92E5-B79664D94A63}" srcOrd="0" destOrd="0" presId="urn:microsoft.com/office/officeart/2008/layout/HorizontalMultiLevelHierarchy"/>
    <dgm:cxn modelId="{08D855B1-B8E7-4CCC-BD86-EE687DD1278A}" type="presOf" srcId="{4F601027-429C-4C95-9A4C-406A91B14C6E}" destId="{3940C2D9-338E-4FEC-93A1-8D0FA1DFB73B}" srcOrd="1" destOrd="0" presId="urn:microsoft.com/office/officeart/2008/layout/HorizontalMultiLevelHierarchy"/>
    <dgm:cxn modelId="{257F2C21-C48F-4642-9325-E889B31B6077}" srcId="{7F0FEC9E-82EE-486D-A1CE-05F75B455D23}" destId="{BC92C2ED-D27B-4DB6-8BA4-DFFDCB72D38B}" srcOrd="4" destOrd="0" parTransId="{A76C36AB-A183-49F4-BE8F-B361197B7928}" sibTransId="{BB3C36FC-BB94-4EB6-BD90-A9BC49275BE2}"/>
    <dgm:cxn modelId="{B35B54C5-DC30-449A-9EF3-E3B3FAD7D646}" type="presOf" srcId="{A76C36AB-A183-49F4-BE8F-B361197B7928}" destId="{4838A30F-4EDE-4650-A449-E8D83A37E426}" srcOrd="0" destOrd="0" presId="urn:microsoft.com/office/officeart/2008/layout/HorizontalMultiLevelHierarchy"/>
    <dgm:cxn modelId="{6197BFAE-185D-4F5D-85A8-001DBE241317}" type="presOf" srcId="{B5EC153C-C7DE-4727-BBDD-12C1A67C60B2}" destId="{6CFB8043-9763-413E-A85D-5E71D7F97834}" srcOrd="0" destOrd="0" presId="urn:microsoft.com/office/officeart/2008/layout/HorizontalMultiLevelHierarchy"/>
    <dgm:cxn modelId="{87F6A551-F62F-42FE-94F7-56DC85C78028}" type="presOf" srcId="{577044C0-B13C-4B7E-9E3B-E609C965D600}" destId="{1A07250B-DFDE-4FCA-8463-04B2A2307A03}" srcOrd="0" destOrd="0" presId="urn:microsoft.com/office/officeart/2008/layout/HorizontalMultiLevelHierarchy"/>
    <dgm:cxn modelId="{E55EF4D1-3678-42A5-96CC-F65CDF281CCB}" type="presOf" srcId="{24FA6C61-676D-474F-AFD9-D4D7255E8F58}" destId="{C298DE47-5582-4D44-973B-1E72A59EEED6}" srcOrd="1" destOrd="0" presId="urn:microsoft.com/office/officeart/2008/layout/HorizontalMultiLevelHierarchy"/>
    <dgm:cxn modelId="{52E14F72-3CB9-48E9-9EDB-433629F89203}" type="presOf" srcId="{4F601027-429C-4C95-9A4C-406A91B14C6E}" destId="{DFF0D4F1-AE16-430F-84CC-490C2EBDDF5F}" srcOrd="0" destOrd="0" presId="urn:microsoft.com/office/officeart/2008/layout/HorizontalMultiLevelHierarchy"/>
    <dgm:cxn modelId="{4F1CD483-3BEA-4AC9-99D6-4093A038A341}" type="presOf" srcId="{90CDD34B-B029-403C-89CB-BBBE03611B62}" destId="{5507A0AC-7346-4D88-AC03-72F7D8098522}" srcOrd="0" destOrd="0" presId="urn:microsoft.com/office/officeart/2008/layout/HorizontalMultiLevelHierarchy"/>
    <dgm:cxn modelId="{687D2018-26F1-4E4E-BBD8-1A8112DAE9EA}" type="presOf" srcId="{B5EC153C-C7DE-4727-BBDD-12C1A67C60B2}" destId="{33D57E02-2448-43EF-865C-A4E9A7894F4A}" srcOrd="1" destOrd="0" presId="urn:microsoft.com/office/officeart/2008/layout/HorizontalMultiLevelHierarchy"/>
    <dgm:cxn modelId="{6B67C271-51A6-488D-AFCF-10A6DEF6E91C}" type="presParOf" srcId="{6D4A143D-DF0F-4535-BA2E-37DA876B90FE}" destId="{C498F20C-D579-489B-A46B-6ECFA84B6882}" srcOrd="0" destOrd="0" presId="urn:microsoft.com/office/officeart/2008/layout/HorizontalMultiLevelHierarchy"/>
    <dgm:cxn modelId="{8B2D7502-8388-460A-85E1-166C2449F7C0}" type="presParOf" srcId="{C498F20C-D579-489B-A46B-6ECFA84B6882}" destId="{6B02E1F4-0876-4DE0-9D6E-A98FB462E58F}" srcOrd="0" destOrd="0" presId="urn:microsoft.com/office/officeart/2008/layout/HorizontalMultiLevelHierarchy"/>
    <dgm:cxn modelId="{0F6FF87E-13F2-4374-8794-5BBBB8CE7D31}" type="presParOf" srcId="{C498F20C-D579-489B-A46B-6ECFA84B6882}" destId="{9109540F-01AD-4C97-8609-1607BB3DD689}" srcOrd="1" destOrd="0" presId="urn:microsoft.com/office/officeart/2008/layout/HorizontalMultiLevelHierarchy"/>
    <dgm:cxn modelId="{AC519A4A-3CA2-459C-AA39-654E901F3E46}" type="presParOf" srcId="{9109540F-01AD-4C97-8609-1607BB3DD689}" destId="{6CFB8043-9763-413E-A85D-5E71D7F97834}" srcOrd="0" destOrd="0" presId="urn:microsoft.com/office/officeart/2008/layout/HorizontalMultiLevelHierarchy"/>
    <dgm:cxn modelId="{B1820706-3C56-44A4-8327-FEE7D383261A}" type="presParOf" srcId="{6CFB8043-9763-413E-A85D-5E71D7F97834}" destId="{33D57E02-2448-43EF-865C-A4E9A7894F4A}" srcOrd="0" destOrd="0" presId="urn:microsoft.com/office/officeart/2008/layout/HorizontalMultiLevelHierarchy"/>
    <dgm:cxn modelId="{0269553A-E40A-41D4-BFBD-29C34B568033}" type="presParOf" srcId="{9109540F-01AD-4C97-8609-1607BB3DD689}" destId="{45A66371-12A0-4BDC-9DB2-168B59BD22B6}" srcOrd="1" destOrd="0" presId="urn:microsoft.com/office/officeart/2008/layout/HorizontalMultiLevelHierarchy"/>
    <dgm:cxn modelId="{25A8B2C9-66BA-4DD5-A9F8-4781D5D11C35}" type="presParOf" srcId="{45A66371-12A0-4BDC-9DB2-168B59BD22B6}" destId="{D8D0D251-04CF-4ABF-954C-17B76E463BA3}" srcOrd="0" destOrd="0" presId="urn:microsoft.com/office/officeart/2008/layout/HorizontalMultiLevelHierarchy"/>
    <dgm:cxn modelId="{D7F5C288-AA7D-4CE3-8AA1-54F1AE798099}" type="presParOf" srcId="{45A66371-12A0-4BDC-9DB2-168B59BD22B6}" destId="{1B2FCD6F-F8A0-4A28-8459-60DB41C9DB2D}" srcOrd="1" destOrd="0" presId="urn:microsoft.com/office/officeart/2008/layout/HorizontalMultiLevelHierarchy"/>
    <dgm:cxn modelId="{286793F3-BF04-4775-8C03-DAD1D73990DA}" type="presParOf" srcId="{9109540F-01AD-4C97-8609-1607BB3DD689}" destId="{DFF0D4F1-AE16-430F-84CC-490C2EBDDF5F}" srcOrd="2" destOrd="0" presId="urn:microsoft.com/office/officeart/2008/layout/HorizontalMultiLevelHierarchy"/>
    <dgm:cxn modelId="{608D93C2-C0DA-48F7-8761-A90A429E7E40}" type="presParOf" srcId="{DFF0D4F1-AE16-430F-84CC-490C2EBDDF5F}" destId="{3940C2D9-338E-4FEC-93A1-8D0FA1DFB73B}" srcOrd="0" destOrd="0" presId="urn:microsoft.com/office/officeart/2008/layout/HorizontalMultiLevelHierarchy"/>
    <dgm:cxn modelId="{E27AD33E-678E-40D8-A3EA-92D9409A0233}" type="presParOf" srcId="{9109540F-01AD-4C97-8609-1607BB3DD689}" destId="{AE974F74-F72E-4B3E-B201-924FF6CE0C48}" srcOrd="3" destOrd="0" presId="urn:microsoft.com/office/officeart/2008/layout/HorizontalMultiLevelHierarchy"/>
    <dgm:cxn modelId="{592083DD-DAC4-4C61-B95D-75E40985F2C0}" type="presParOf" srcId="{AE974F74-F72E-4B3E-B201-924FF6CE0C48}" destId="{1A07250B-DFDE-4FCA-8463-04B2A2307A03}" srcOrd="0" destOrd="0" presId="urn:microsoft.com/office/officeart/2008/layout/HorizontalMultiLevelHierarchy"/>
    <dgm:cxn modelId="{52F2E7D6-EAF8-4C8B-A11D-9A8D29C98A20}" type="presParOf" srcId="{AE974F74-F72E-4B3E-B201-924FF6CE0C48}" destId="{D13F1B43-53CD-4111-AD9A-0D1478D3EED8}" srcOrd="1" destOrd="0" presId="urn:microsoft.com/office/officeart/2008/layout/HorizontalMultiLevelHierarchy"/>
    <dgm:cxn modelId="{E2274A12-14DA-4D2E-A6ED-CDE71E20A996}" type="presParOf" srcId="{9109540F-01AD-4C97-8609-1607BB3DD689}" destId="{3D2DDDC2-386D-48C4-AB27-9B6C11016D32}" srcOrd="4" destOrd="0" presId="urn:microsoft.com/office/officeart/2008/layout/HorizontalMultiLevelHierarchy"/>
    <dgm:cxn modelId="{E3FD85E9-DA3B-4FE9-B66F-84603D0F9031}" type="presParOf" srcId="{3D2DDDC2-386D-48C4-AB27-9B6C11016D32}" destId="{7DE3641F-B00B-4B36-9808-B946E15B2D94}" srcOrd="0" destOrd="0" presId="urn:microsoft.com/office/officeart/2008/layout/HorizontalMultiLevelHierarchy"/>
    <dgm:cxn modelId="{E2FD787F-1128-4DB1-837E-DD91F2240C82}" type="presParOf" srcId="{9109540F-01AD-4C97-8609-1607BB3DD689}" destId="{FF3B312A-2E30-44EB-8296-FDA5301A8E22}" srcOrd="5" destOrd="0" presId="urn:microsoft.com/office/officeart/2008/layout/HorizontalMultiLevelHierarchy"/>
    <dgm:cxn modelId="{7006F508-D5AC-467E-BC11-D64C38BABC14}" type="presParOf" srcId="{FF3B312A-2E30-44EB-8296-FDA5301A8E22}" destId="{5507A0AC-7346-4D88-AC03-72F7D8098522}" srcOrd="0" destOrd="0" presId="urn:microsoft.com/office/officeart/2008/layout/HorizontalMultiLevelHierarchy"/>
    <dgm:cxn modelId="{B9F85BBA-D13B-446E-B5CB-7F5125084C23}" type="presParOf" srcId="{FF3B312A-2E30-44EB-8296-FDA5301A8E22}" destId="{09790E96-5B99-4C0A-94AD-286667038847}" srcOrd="1" destOrd="0" presId="urn:microsoft.com/office/officeart/2008/layout/HorizontalMultiLevelHierarchy"/>
    <dgm:cxn modelId="{B24CC8F2-4220-4EA1-9840-2115FD1478C6}" type="presParOf" srcId="{9109540F-01AD-4C97-8609-1607BB3DD689}" destId="{BDC45C32-25D8-47B3-8D8E-9869D324DBAD}" srcOrd="6" destOrd="0" presId="urn:microsoft.com/office/officeart/2008/layout/HorizontalMultiLevelHierarchy"/>
    <dgm:cxn modelId="{1069402E-BCC0-4060-A80E-E1DA302A0D31}" type="presParOf" srcId="{BDC45C32-25D8-47B3-8D8E-9869D324DBAD}" destId="{C298DE47-5582-4D44-973B-1E72A59EEED6}" srcOrd="0" destOrd="0" presId="urn:microsoft.com/office/officeart/2008/layout/HorizontalMultiLevelHierarchy"/>
    <dgm:cxn modelId="{3892B7FC-CE2D-44BE-95A9-579EE80E0C13}" type="presParOf" srcId="{9109540F-01AD-4C97-8609-1607BB3DD689}" destId="{F24BAFC5-532C-4E1F-BB9D-E821BEF847A6}" srcOrd="7" destOrd="0" presId="urn:microsoft.com/office/officeart/2008/layout/HorizontalMultiLevelHierarchy"/>
    <dgm:cxn modelId="{46EB318E-B767-49C6-9606-78D9EFA51565}" type="presParOf" srcId="{F24BAFC5-532C-4E1F-BB9D-E821BEF847A6}" destId="{832C9349-9A42-461B-9956-CCEDABD4D474}" srcOrd="0" destOrd="0" presId="urn:microsoft.com/office/officeart/2008/layout/HorizontalMultiLevelHierarchy"/>
    <dgm:cxn modelId="{9F75BFB3-57B7-4543-AA47-7B6C7AD925CB}" type="presParOf" srcId="{F24BAFC5-532C-4E1F-BB9D-E821BEF847A6}" destId="{348C1704-4B44-422F-8CFB-EFA9A537C5A4}" srcOrd="1" destOrd="0" presId="urn:microsoft.com/office/officeart/2008/layout/HorizontalMultiLevelHierarchy"/>
    <dgm:cxn modelId="{79BFD3A2-204C-4978-901D-B518EAFFF9E4}" type="presParOf" srcId="{9109540F-01AD-4C97-8609-1607BB3DD689}" destId="{4838A30F-4EDE-4650-A449-E8D83A37E426}" srcOrd="8" destOrd="0" presId="urn:microsoft.com/office/officeart/2008/layout/HorizontalMultiLevelHierarchy"/>
    <dgm:cxn modelId="{FC1511B2-11AE-4FEB-8F4B-4E755D519144}" type="presParOf" srcId="{4838A30F-4EDE-4650-A449-E8D83A37E426}" destId="{68EE56F4-9390-4256-9B7C-60227E62F29A}" srcOrd="0" destOrd="0" presId="urn:microsoft.com/office/officeart/2008/layout/HorizontalMultiLevelHierarchy"/>
    <dgm:cxn modelId="{DAED2A1D-BCC7-496E-90D9-97AAB872601E}" type="presParOf" srcId="{9109540F-01AD-4C97-8609-1607BB3DD689}" destId="{7D98AD7B-34B4-4E50-81C8-C6D4BA5348BD}" srcOrd="9" destOrd="0" presId="urn:microsoft.com/office/officeart/2008/layout/HorizontalMultiLevelHierarchy"/>
    <dgm:cxn modelId="{282A4A76-2947-4F37-AB9F-BD12852B1587}" type="presParOf" srcId="{7D98AD7B-34B4-4E50-81C8-C6D4BA5348BD}" destId="{E5D7CF31-3EC8-41B4-92E5-B79664D94A63}" srcOrd="0" destOrd="0" presId="urn:microsoft.com/office/officeart/2008/layout/HorizontalMultiLevelHierarchy"/>
    <dgm:cxn modelId="{EFEE59C4-4C62-47DA-A8A4-906AED4610B5}" type="presParOf" srcId="{7D98AD7B-34B4-4E50-81C8-C6D4BA5348BD}" destId="{A02626A4-97C9-4E74-8B5C-147D602FE7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01E89-232F-4471-994E-5E23BA1EC07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B6A18-CA9A-4980-A9F4-69A04AD25B7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Важнейшие навыки преподавателя, необходимые для работы в новых условиях: </a:t>
          </a:r>
          <a:endParaRPr lang="ru-RU" sz="1600" b="1" dirty="0">
            <a:solidFill>
              <a:srgbClr val="C00000"/>
            </a:solidFill>
          </a:endParaRPr>
        </a:p>
      </dgm:t>
    </dgm:pt>
    <dgm:pt modelId="{0617D0DB-F939-4BAE-B844-E78DCCE21B36}" type="parTrans" cxnId="{4E47EDD6-E8CD-4926-8B8E-ED24ECCCF1AC}">
      <dgm:prSet/>
      <dgm:spPr/>
      <dgm:t>
        <a:bodyPr/>
        <a:lstStyle/>
        <a:p>
          <a:endParaRPr lang="ru-RU"/>
        </a:p>
      </dgm:t>
    </dgm:pt>
    <dgm:pt modelId="{9115F0C6-FBD3-48FD-BFEA-19C333D0545F}" type="sibTrans" cxnId="{4E47EDD6-E8CD-4926-8B8E-ED24ECCCF1AC}">
      <dgm:prSet/>
      <dgm:spPr/>
      <dgm:t>
        <a:bodyPr/>
        <a:lstStyle/>
        <a:p>
          <a:endParaRPr lang="ru-RU"/>
        </a:p>
      </dgm:t>
    </dgm:pt>
    <dgm:pt modelId="{28E166FB-9DE0-4B30-91AA-EBE0D0C806FB}">
      <dgm:prSet phldrT="[Текст]" custT="1"/>
      <dgm:spPr/>
      <dgm:t>
        <a:bodyPr/>
        <a:lstStyle/>
        <a:p>
          <a:r>
            <a:rPr lang="ru-RU" sz="1400" dirty="0" smtClean="0"/>
            <a:t>Креативность и стремление использовать инновационные технологии</a:t>
          </a:r>
          <a:endParaRPr lang="ru-RU" sz="1400" dirty="0"/>
        </a:p>
      </dgm:t>
    </dgm:pt>
    <dgm:pt modelId="{A14D10BD-B18E-4F6D-805C-5029669432EF}" type="parTrans" cxnId="{9CC667F5-150C-480F-B4C8-3CCB95189146}">
      <dgm:prSet/>
      <dgm:spPr/>
      <dgm:t>
        <a:bodyPr/>
        <a:lstStyle/>
        <a:p>
          <a:endParaRPr lang="ru-RU"/>
        </a:p>
      </dgm:t>
    </dgm:pt>
    <dgm:pt modelId="{EB85C95E-58B8-42EF-ACA6-86E32832D1D3}" type="sibTrans" cxnId="{9CC667F5-150C-480F-B4C8-3CCB95189146}">
      <dgm:prSet/>
      <dgm:spPr/>
      <dgm:t>
        <a:bodyPr/>
        <a:lstStyle/>
        <a:p>
          <a:endParaRPr lang="ru-RU"/>
        </a:p>
      </dgm:t>
    </dgm:pt>
    <dgm:pt modelId="{E3060F1B-1D03-4389-A69A-B32C0729AFFB}">
      <dgm:prSet phldrT="[Текст]" custT="1"/>
      <dgm:spPr/>
      <dgm:t>
        <a:bodyPr/>
        <a:lstStyle/>
        <a:p>
          <a:r>
            <a:rPr lang="ru-RU" sz="1400" dirty="0" smtClean="0"/>
            <a:t> Исследовательская и информационная компетентность</a:t>
          </a:r>
          <a:endParaRPr lang="ru-RU" sz="1400" dirty="0"/>
        </a:p>
      </dgm:t>
    </dgm:pt>
    <dgm:pt modelId="{3800A1F3-5153-4F1B-8BA7-19527B5D000A}" type="parTrans" cxnId="{CC33CA64-423E-4CAD-B0F3-DB7EC46FAB70}">
      <dgm:prSet/>
      <dgm:spPr/>
      <dgm:t>
        <a:bodyPr/>
        <a:lstStyle/>
        <a:p>
          <a:endParaRPr lang="ru-RU"/>
        </a:p>
      </dgm:t>
    </dgm:pt>
    <dgm:pt modelId="{9F80074E-D292-456C-BB8E-2EE59E523F87}" type="sibTrans" cxnId="{CC33CA64-423E-4CAD-B0F3-DB7EC46FAB70}">
      <dgm:prSet/>
      <dgm:spPr/>
      <dgm:t>
        <a:bodyPr/>
        <a:lstStyle/>
        <a:p>
          <a:endParaRPr lang="ru-RU"/>
        </a:p>
      </dgm:t>
    </dgm:pt>
    <dgm:pt modelId="{2F0F7380-FA78-474A-A8F9-586DBFFEC7F6}">
      <dgm:prSet phldrT="[Текст]" custT="1"/>
      <dgm:spPr/>
      <dgm:t>
        <a:bodyPr/>
        <a:lstStyle/>
        <a:p>
          <a:r>
            <a:rPr lang="ru-RU" sz="1400" dirty="0" smtClean="0"/>
            <a:t>Коммуникативные навыки и стремление к сотрудничеству</a:t>
          </a:r>
          <a:endParaRPr lang="ru-RU" sz="1400" dirty="0"/>
        </a:p>
      </dgm:t>
    </dgm:pt>
    <dgm:pt modelId="{283FD668-A23E-43B8-BAD3-9D02B06DD490}" type="parTrans" cxnId="{29216AA5-45D4-45F9-A6BA-95415E6CEE0B}">
      <dgm:prSet/>
      <dgm:spPr/>
      <dgm:t>
        <a:bodyPr/>
        <a:lstStyle/>
        <a:p>
          <a:endParaRPr lang="ru-RU"/>
        </a:p>
      </dgm:t>
    </dgm:pt>
    <dgm:pt modelId="{8DD8E0B8-04E6-4665-B094-6E3FB850E6C6}" type="sibTrans" cxnId="{29216AA5-45D4-45F9-A6BA-95415E6CEE0B}">
      <dgm:prSet/>
      <dgm:spPr/>
      <dgm:t>
        <a:bodyPr/>
        <a:lstStyle/>
        <a:p>
          <a:endParaRPr lang="ru-RU"/>
        </a:p>
      </dgm:t>
    </dgm:pt>
    <dgm:pt modelId="{EFBDB4A3-074A-46C0-AAC2-CAB7CE91857A}">
      <dgm:prSet phldrT="[Текст]" custT="1"/>
      <dgm:spPr/>
      <dgm:t>
        <a:bodyPr/>
        <a:lstStyle/>
        <a:p>
          <a:r>
            <a:rPr lang="ru-RU" sz="1400" dirty="0" smtClean="0"/>
            <a:t>Критическое мышление, системный анализ, поиск нестандартных решений проблем</a:t>
          </a:r>
          <a:endParaRPr lang="ru-RU" sz="1400" dirty="0"/>
        </a:p>
      </dgm:t>
    </dgm:pt>
    <dgm:pt modelId="{EA0AA102-610B-4FE9-A46E-7B881292F951}" type="parTrans" cxnId="{FC54EC8D-8DD6-41CC-BF1A-9357164F6389}">
      <dgm:prSet/>
      <dgm:spPr/>
      <dgm:t>
        <a:bodyPr/>
        <a:lstStyle/>
        <a:p>
          <a:endParaRPr lang="ru-RU"/>
        </a:p>
      </dgm:t>
    </dgm:pt>
    <dgm:pt modelId="{86113313-E496-4BB0-BB33-BD3151665949}" type="sibTrans" cxnId="{FC54EC8D-8DD6-41CC-BF1A-9357164F6389}">
      <dgm:prSet/>
      <dgm:spPr/>
      <dgm:t>
        <a:bodyPr/>
        <a:lstStyle/>
        <a:p>
          <a:endParaRPr lang="ru-RU"/>
        </a:p>
      </dgm:t>
    </dgm:pt>
    <dgm:pt modelId="{E93F2B73-2795-493E-BDEA-8646DA0FFD58}">
      <dgm:prSet phldrT="[Текст]" custT="1"/>
      <dgm:spPr/>
      <dgm:t>
        <a:bodyPr/>
        <a:lstStyle/>
        <a:p>
          <a:r>
            <a:rPr lang="ru-RU" sz="1400" dirty="0" smtClean="0"/>
            <a:t>Взаимодействие с виртуальным сообществом, моделирование работы и обучения в цифровое время</a:t>
          </a:r>
          <a:endParaRPr lang="ru-RU" sz="1400" dirty="0"/>
        </a:p>
      </dgm:t>
    </dgm:pt>
    <dgm:pt modelId="{58974211-50EC-4447-A62B-19A2EEF93232}" type="parTrans" cxnId="{91F86027-E79C-438E-AA92-FAE70A3A65F4}">
      <dgm:prSet/>
      <dgm:spPr/>
      <dgm:t>
        <a:bodyPr/>
        <a:lstStyle/>
        <a:p>
          <a:endParaRPr lang="ru-RU"/>
        </a:p>
      </dgm:t>
    </dgm:pt>
    <dgm:pt modelId="{C2AA0C90-6227-4C76-86DA-CF6369965CA7}" type="sibTrans" cxnId="{91F86027-E79C-438E-AA92-FAE70A3A65F4}">
      <dgm:prSet/>
      <dgm:spPr/>
      <dgm:t>
        <a:bodyPr/>
        <a:lstStyle/>
        <a:p>
          <a:endParaRPr lang="ru-RU"/>
        </a:p>
      </dgm:t>
    </dgm:pt>
    <dgm:pt modelId="{86D9FC79-62DF-49D9-B395-6FAE6435E68F}">
      <dgm:prSet phldrT="[Текст]" custT="1"/>
      <dgm:spPr/>
      <dgm:t>
        <a:bodyPr/>
        <a:lstStyle/>
        <a:p>
          <a:r>
            <a:rPr lang="ru-RU" sz="1400" dirty="0" err="1" smtClean="0"/>
            <a:t>Технологизм</a:t>
          </a:r>
          <a:r>
            <a:rPr lang="ru-RU" sz="1400" dirty="0" smtClean="0"/>
            <a:t> деятельности и идей</a:t>
          </a:r>
          <a:endParaRPr lang="ru-RU" sz="1400" dirty="0"/>
        </a:p>
      </dgm:t>
    </dgm:pt>
    <dgm:pt modelId="{25A15746-1BC7-4F48-B70D-2736D837E67E}" type="parTrans" cxnId="{38780D87-014E-43B6-AD9D-06D1A531856E}">
      <dgm:prSet/>
      <dgm:spPr/>
      <dgm:t>
        <a:bodyPr/>
        <a:lstStyle/>
        <a:p>
          <a:endParaRPr lang="ru-RU"/>
        </a:p>
      </dgm:t>
    </dgm:pt>
    <dgm:pt modelId="{2E4F5589-4E28-4F71-A9E7-A2D3A12555CE}" type="sibTrans" cxnId="{38780D87-014E-43B6-AD9D-06D1A531856E}">
      <dgm:prSet/>
      <dgm:spPr/>
      <dgm:t>
        <a:bodyPr/>
        <a:lstStyle/>
        <a:p>
          <a:endParaRPr lang="ru-RU"/>
        </a:p>
      </dgm:t>
    </dgm:pt>
    <dgm:pt modelId="{B3475855-C651-431E-BBDF-A88E189ECA8A}" type="pres">
      <dgm:prSet presAssocID="{93001E89-232F-4471-994E-5E23BA1EC0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D2AAC0-33D0-4AB9-9AC3-E2DE5C12167A}" type="pres">
      <dgm:prSet presAssocID="{686B6A18-CA9A-4980-A9F4-69A04AD25B7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F6190936-F978-4624-BE1C-EA804CF93F9B}" type="pres">
      <dgm:prSet presAssocID="{28E166FB-9DE0-4B30-91AA-EBE0D0C806FB}" presName="Accent1" presStyleCnt="0"/>
      <dgm:spPr/>
    </dgm:pt>
    <dgm:pt modelId="{6EEB5B30-BC63-4C5F-87E1-DF79AD3B291C}" type="pres">
      <dgm:prSet presAssocID="{28E166FB-9DE0-4B30-91AA-EBE0D0C806FB}" presName="Accent" presStyleLbl="bgShp" presStyleIdx="0" presStyleCnt="6"/>
      <dgm:spPr/>
    </dgm:pt>
    <dgm:pt modelId="{2F1F8E29-C179-4B22-888E-F02586882AD7}" type="pres">
      <dgm:prSet presAssocID="{28E166FB-9DE0-4B30-91AA-EBE0D0C806FB}" presName="Child1" presStyleLbl="node1" presStyleIdx="0" presStyleCnt="6" custScaleX="124282" custLinFactNeighborX="-482" custLinFactNeighborY="4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4C63-4F43-4DAC-BBE0-431D90EA7D46}" type="pres">
      <dgm:prSet presAssocID="{E3060F1B-1D03-4389-A69A-B32C0729AFFB}" presName="Accent2" presStyleCnt="0"/>
      <dgm:spPr/>
    </dgm:pt>
    <dgm:pt modelId="{0F50BB64-BE75-48C0-A0A8-7CA3A0484AD9}" type="pres">
      <dgm:prSet presAssocID="{E3060F1B-1D03-4389-A69A-B32C0729AFFB}" presName="Accent" presStyleLbl="bgShp" presStyleIdx="1" presStyleCnt="6"/>
      <dgm:spPr/>
    </dgm:pt>
    <dgm:pt modelId="{AAFB3A44-3B4E-4D16-9365-72AB3EBE04C7}" type="pres">
      <dgm:prSet presAssocID="{E3060F1B-1D03-4389-A69A-B32C0729AFFB}" presName="Child2" presStyleLbl="node1" presStyleIdx="1" presStyleCnt="6" custScaleX="123827" custLinFactNeighborX="12140" custLinFactNeighborY="-1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A4566-F811-42DA-963D-5920C6B1DC28}" type="pres">
      <dgm:prSet presAssocID="{2F0F7380-FA78-474A-A8F9-586DBFFEC7F6}" presName="Accent3" presStyleCnt="0"/>
      <dgm:spPr/>
    </dgm:pt>
    <dgm:pt modelId="{D6391A5C-D051-4AC6-9652-BB13EA7310A0}" type="pres">
      <dgm:prSet presAssocID="{2F0F7380-FA78-474A-A8F9-586DBFFEC7F6}" presName="Accent" presStyleLbl="bgShp" presStyleIdx="2" presStyleCnt="6"/>
      <dgm:spPr/>
    </dgm:pt>
    <dgm:pt modelId="{D7469C97-1F12-47FC-B593-8B2537D828F1}" type="pres">
      <dgm:prSet presAssocID="{2F0F7380-FA78-474A-A8F9-586DBFFEC7F6}" presName="Child3" presStyleLbl="node1" presStyleIdx="2" presStyleCnt="6" custScaleX="133705" custLinFactNeighborX="15527" custLinFactNeighborY="3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EFB3-FF86-4705-9930-E99FDBEFCF97}" type="pres">
      <dgm:prSet presAssocID="{EFBDB4A3-074A-46C0-AAC2-CAB7CE91857A}" presName="Accent4" presStyleCnt="0"/>
      <dgm:spPr/>
    </dgm:pt>
    <dgm:pt modelId="{B8D3F665-7189-4489-A597-1730E027183E}" type="pres">
      <dgm:prSet presAssocID="{EFBDB4A3-074A-46C0-AAC2-CAB7CE91857A}" presName="Accent" presStyleLbl="bgShp" presStyleIdx="3" presStyleCnt="6"/>
      <dgm:spPr/>
    </dgm:pt>
    <dgm:pt modelId="{34371E0A-6A48-4BE4-85F1-EEBAB39C8AA9}" type="pres">
      <dgm:prSet presAssocID="{EFBDB4A3-074A-46C0-AAC2-CAB7CE91857A}" presName="Child4" presStyleLbl="node1" presStyleIdx="3" presStyleCnt="6" custLinFactNeighborX="5932" custLinFactNeighborY="-2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F244-578C-4B5D-8F31-990EA1B6B338}" type="pres">
      <dgm:prSet presAssocID="{E93F2B73-2795-493E-BDEA-8646DA0FFD58}" presName="Accent5" presStyleCnt="0"/>
      <dgm:spPr/>
    </dgm:pt>
    <dgm:pt modelId="{0B14043D-3F78-4451-9714-A4381551C9BE}" type="pres">
      <dgm:prSet presAssocID="{E93F2B73-2795-493E-BDEA-8646DA0FFD58}" presName="Accent" presStyleLbl="bgShp" presStyleIdx="4" presStyleCnt="6"/>
      <dgm:spPr/>
    </dgm:pt>
    <dgm:pt modelId="{9450140C-FAED-41E8-86E1-94835DD4BB78}" type="pres">
      <dgm:prSet presAssocID="{E93F2B73-2795-493E-BDEA-8646DA0FFD58}" presName="Child5" presStyleLbl="node1" presStyleIdx="4" presStyleCnt="6" custScaleX="129987" custLinFactY="-22059" custLinFactNeighborX="-1809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EE300-D235-474B-974F-3E486707590E}" type="pres">
      <dgm:prSet presAssocID="{86D9FC79-62DF-49D9-B395-6FAE6435E68F}" presName="Accent6" presStyleCnt="0"/>
      <dgm:spPr/>
    </dgm:pt>
    <dgm:pt modelId="{726A8185-C185-49CF-BC7A-47618E5DB94B}" type="pres">
      <dgm:prSet presAssocID="{86D9FC79-62DF-49D9-B395-6FAE6435E68F}" presName="Accent" presStyleLbl="bgShp" presStyleIdx="5" presStyleCnt="6"/>
      <dgm:spPr/>
    </dgm:pt>
    <dgm:pt modelId="{5FD34D6C-F13E-44FD-95B1-84376CE1F148}" type="pres">
      <dgm:prSet presAssocID="{86D9FC79-62DF-49D9-B395-6FAE6435E68F}" presName="Child6" presStyleLbl="node1" presStyleIdx="5" presStyleCnt="6" custScaleX="140217" custLinFactY="29224" custLinFactNeighborX="-1298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7EDD6-E8CD-4926-8B8E-ED24ECCCF1AC}" srcId="{93001E89-232F-4471-994E-5E23BA1EC073}" destId="{686B6A18-CA9A-4980-A9F4-69A04AD25B7F}" srcOrd="0" destOrd="0" parTransId="{0617D0DB-F939-4BAE-B844-E78DCCE21B36}" sibTransId="{9115F0C6-FBD3-48FD-BFEA-19C333D0545F}"/>
    <dgm:cxn modelId="{EE738B07-367B-454E-84D0-C8BCD6E8AF46}" type="presOf" srcId="{E93F2B73-2795-493E-BDEA-8646DA0FFD58}" destId="{9450140C-FAED-41E8-86E1-94835DD4BB78}" srcOrd="0" destOrd="0" presId="urn:microsoft.com/office/officeart/2011/layout/HexagonRadial"/>
    <dgm:cxn modelId="{FC54EC8D-8DD6-41CC-BF1A-9357164F6389}" srcId="{686B6A18-CA9A-4980-A9F4-69A04AD25B7F}" destId="{EFBDB4A3-074A-46C0-AAC2-CAB7CE91857A}" srcOrd="3" destOrd="0" parTransId="{EA0AA102-610B-4FE9-A46E-7B881292F951}" sibTransId="{86113313-E496-4BB0-BB33-BD3151665949}"/>
    <dgm:cxn modelId="{38780D87-014E-43B6-AD9D-06D1A531856E}" srcId="{686B6A18-CA9A-4980-A9F4-69A04AD25B7F}" destId="{86D9FC79-62DF-49D9-B395-6FAE6435E68F}" srcOrd="5" destOrd="0" parTransId="{25A15746-1BC7-4F48-B70D-2736D837E67E}" sibTransId="{2E4F5589-4E28-4F71-A9E7-A2D3A12555CE}"/>
    <dgm:cxn modelId="{9CC667F5-150C-480F-B4C8-3CCB95189146}" srcId="{686B6A18-CA9A-4980-A9F4-69A04AD25B7F}" destId="{28E166FB-9DE0-4B30-91AA-EBE0D0C806FB}" srcOrd="0" destOrd="0" parTransId="{A14D10BD-B18E-4F6D-805C-5029669432EF}" sibTransId="{EB85C95E-58B8-42EF-ACA6-86E32832D1D3}"/>
    <dgm:cxn modelId="{29216AA5-45D4-45F9-A6BA-95415E6CEE0B}" srcId="{686B6A18-CA9A-4980-A9F4-69A04AD25B7F}" destId="{2F0F7380-FA78-474A-A8F9-586DBFFEC7F6}" srcOrd="2" destOrd="0" parTransId="{283FD668-A23E-43B8-BAD3-9D02B06DD490}" sibTransId="{8DD8E0B8-04E6-4665-B094-6E3FB850E6C6}"/>
    <dgm:cxn modelId="{3AF71967-4721-4699-9316-B6A3568F2A9D}" type="presOf" srcId="{686B6A18-CA9A-4980-A9F4-69A04AD25B7F}" destId="{15D2AAC0-33D0-4AB9-9AC3-E2DE5C12167A}" srcOrd="0" destOrd="0" presId="urn:microsoft.com/office/officeart/2011/layout/HexagonRadial"/>
    <dgm:cxn modelId="{66D26BA9-7156-443F-8A85-DF6D1B563B52}" type="presOf" srcId="{86D9FC79-62DF-49D9-B395-6FAE6435E68F}" destId="{5FD34D6C-F13E-44FD-95B1-84376CE1F148}" srcOrd="0" destOrd="0" presId="urn:microsoft.com/office/officeart/2011/layout/HexagonRadial"/>
    <dgm:cxn modelId="{1E896D3E-98B9-4073-A65C-23FE9BBAB686}" type="presOf" srcId="{E3060F1B-1D03-4389-A69A-B32C0729AFFB}" destId="{AAFB3A44-3B4E-4D16-9365-72AB3EBE04C7}" srcOrd="0" destOrd="0" presId="urn:microsoft.com/office/officeart/2011/layout/HexagonRadial"/>
    <dgm:cxn modelId="{91F86027-E79C-438E-AA92-FAE70A3A65F4}" srcId="{686B6A18-CA9A-4980-A9F4-69A04AD25B7F}" destId="{E93F2B73-2795-493E-BDEA-8646DA0FFD58}" srcOrd="4" destOrd="0" parTransId="{58974211-50EC-4447-A62B-19A2EEF93232}" sibTransId="{C2AA0C90-6227-4C76-86DA-CF6369965CA7}"/>
    <dgm:cxn modelId="{CC33CA64-423E-4CAD-B0F3-DB7EC46FAB70}" srcId="{686B6A18-CA9A-4980-A9F4-69A04AD25B7F}" destId="{E3060F1B-1D03-4389-A69A-B32C0729AFFB}" srcOrd="1" destOrd="0" parTransId="{3800A1F3-5153-4F1B-8BA7-19527B5D000A}" sibTransId="{9F80074E-D292-456C-BB8E-2EE59E523F87}"/>
    <dgm:cxn modelId="{F18998FE-5A93-481D-AA67-2DE4BE58C0CD}" type="presOf" srcId="{EFBDB4A3-074A-46C0-AAC2-CAB7CE91857A}" destId="{34371E0A-6A48-4BE4-85F1-EEBAB39C8AA9}" srcOrd="0" destOrd="0" presId="urn:microsoft.com/office/officeart/2011/layout/HexagonRadial"/>
    <dgm:cxn modelId="{41F96CA2-FA8F-4113-BD3C-AE908F9E6E71}" type="presOf" srcId="{28E166FB-9DE0-4B30-91AA-EBE0D0C806FB}" destId="{2F1F8E29-C179-4B22-888E-F02586882AD7}" srcOrd="0" destOrd="0" presId="urn:microsoft.com/office/officeart/2011/layout/HexagonRadial"/>
    <dgm:cxn modelId="{5901EEBC-DD73-4572-9F0A-98A7120BF171}" type="presOf" srcId="{93001E89-232F-4471-994E-5E23BA1EC073}" destId="{B3475855-C651-431E-BBDF-A88E189ECA8A}" srcOrd="0" destOrd="0" presId="urn:microsoft.com/office/officeart/2011/layout/HexagonRadial"/>
    <dgm:cxn modelId="{CF1199FD-5F71-4B30-BDCF-20F629D54BA9}" type="presOf" srcId="{2F0F7380-FA78-474A-A8F9-586DBFFEC7F6}" destId="{D7469C97-1F12-47FC-B593-8B2537D828F1}" srcOrd="0" destOrd="0" presId="urn:microsoft.com/office/officeart/2011/layout/HexagonRadial"/>
    <dgm:cxn modelId="{2FD4EC16-6334-4B23-A2F1-D69F880DBA03}" type="presParOf" srcId="{B3475855-C651-431E-BBDF-A88E189ECA8A}" destId="{15D2AAC0-33D0-4AB9-9AC3-E2DE5C12167A}" srcOrd="0" destOrd="0" presId="urn:microsoft.com/office/officeart/2011/layout/HexagonRadial"/>
    <dgm:cxn modelId="{5FB404E9-4599-434F-BA0A-1F7D7D412CDD}" type="presParOf" srcId="{B3475855-C651-431E-BBDF-A88E189ECA8A}" destId="{F6190936-F978-4624-BE1C-EA804CF93F9B}" srcOrd="1" destOrd="0" presId="urn:microsoft.com/office/officeart/2011/layout/HexagonRadial"/>
    <dgm:cxn modelId="{B3B64F23-D1F4-430D-857D-79270F855A5A}" type="presParOf" srcId="{F6190936-F978-4624-BE1C-EA804CF93F9B}" destId="{6EEB5B30-BC63-4C5F-87E1-DF79AD3B291C}" srcOrd="0" destOrd="0" presId="urn:microsoft.com/office/officeart/2011/layout/HexagonRadial"/>
    <dgm:cxn modelId="{3D1CAA92-281A-4B91-87B5-28BA1B211154}" type="presParOf" srcId="{B3475855-C651-431E-BBDF-A88E189ECA8A}" destId="{2F1F8E29-C179-4B22-888E-F02586882AD7}" srcOrd="2" destOrd="0" presId="urn:microsoft.com/office/officeart/2011/layout/HexagonRadial"/>
    <dgm:cxn modelId="{91C974D4-BBAD-43FE-BB5B-FAFD17A5E278}" type="presParOf" srcId="{B3475855-C651-431E-BBDF-A88E189ECA8A}" destId="{2DDF4C63-4F43-4DAC-BBE0-431D90EA7D46}" srcOrd="3" destOrd="0" presId="urn:microsoft.com/office/officeart/2011/layout/HexagonRadial"/>
    <dgm:cxn modelId="{35E601F2-4D7A-45FC-A57E-1550328B3D84}" type="presParOf" srcId="{2DDF4C63-4F43-4DAC-BBE0-431D90EA7D46}" destId="{0F50BB64-BE75-48C0-A0A8-7CA3A0484AD9}" srcOrd="0" destOrd="0" presId="urn:microsoft.com/office/officeart/2011/layout/HexagonRadial"/>
    <dgm:cxn modelId="{14731C2A-D8DE-480F-91CD-BADD9B8BABBB}" type="presParOf" srcId="{B3475855-C651-431E-BBDF-A88E189ECA8A}" destId="{AAFB3A44-3B4E-4D16-9365-72AB3EBE04C7}" srcOrd="4" destOrd="0" presId="urn:microsoft.com/office/officeart/2011/layout/HexagonRadial"/>
    <dgm:cxn modelId="{7FFEE088-76F2-4032-AD91-457DA022001A}" type="presParOf" srcId="{B3475855-C651-431E-BBDF-A88E189ECA8A}" destId="{020A4566-F811-42DA-963D-5920C6B1DC28}" srcOrd="5" destOrd="0" presId="urn:microsoft.com/office/officeart/2011/layout/HexagonRadial"/>
    <dgm:cxn modelId="{0D56A919-94E1-4239-BAFE-3DC4FAF5378F}" type="presParOf" srcId="{020A4566-F811-42DA-963D-5920C6B1DC28}" destId="{D6391A5C-D051-4AC6-9652-BB13EA7310A0}" srcOrd="0" destOrd="0" presId="urn:microsoft.com/office/officeart/2011/layout/HexagonRadial"/>
    <dgm:cxn modelId="{6F5C5471-0485-45A4-A25A-C01E30444199}" type="presParOf" srcId="{B3475855-C651-431E-BBDF-A88E189ECA8A}" destId="{D7469C97-1F12-47FC-B593-8B2537D828F1}" srcOrd="6" destOrd="0" presId="urn:microsoft.com/office/officeart/2011/layout/HexagonRadial"/>
    <dgm:cxn modelId="{54BF2EE7-8A40-4222-AD25-9A242B615374}" type="presParOf" srcId="{B3475855-C651-431E-BBDF-A88E189ECA8A}" destId="{314AEFB3-FF86-4705-9930-E99FDBEFCF97}" srcOrd="7" destOrd="0" presId="urn:microsoft.com/office/officeart/2011/layout/HexagonRadial"/>
    <dgm:cxn modelId="{4376C776-A279-437D-8AF2-FBA789E64D39}" type="presParOf" srcId="{314AEFB3-FF86-4705-9930-E99FDBEFCF97}" destId="{B8D3F665-7189-4489-A597-1730E027183E}" srcOrd="0" destOrd="0" presId="urn:microsoft.com/office/officeart/2011/layout/HexagonRadial"/>
    <dgm:cxn modelId="{2A18D3B9-BCE0-46A7-961C-33E0E0A37910}" type="presParOf" srcId="{B3475855-C651-431E-BBDF-A88E189ECA8A}" destId="{34371E0A-6A48-4BE4-85F1-EEBAB39C8AA9}" srcOrd="8" destOrd="0" presId="urn:microsoft.com/office/officeart/2011/layout/HexagonRadial"/>
    <dgm:cxn modelId="{75BD8839-15B4-4698-AE57-34CCEF9E3B3C}" type="presParOf" srcId="{B3475855-C651-431E-BBDF-A88E189ECA8A}" destId="{1A5EF244-578C-4B5D-8F31-990EA1B6B338}" srcOrd="9" destOrd="0" presId="urn:microsoft.com/office/officeart/2011/layout/HexagonRadial"/>
    <dgm:cxn modelId="{981308A8-71D6-4FC6-9228-11CFAEFF8791}" type="presParOf" srcId="{1A5EF244-578C-4B5D-8F31-990EA1B6B338}" destId="{0B14043D-3F78-4451-9714-A4381551C9BE}" srcOrd="0" destOrd="0" presId="urn:microsoft.com/office/officeart/2011/layout/HexagonRadial"/>
    <dgm:cxn modelId="{E1D64F48-08F2-4BDD-82F1-EA50B3151C97}" type="presParOf" srcId="{B3475855-C651-431E-BBDF-A88E189ECA8A}" destId="{9450140C-FAED-41E8-86E1-94835DD4BB78}" srcOrd="10" destOrd="0" presId="urn:microsoft.com/office/officeart/2011/layout/HexagonRadial"/>
    <dgm:cxn modelId="{DEC407FA-9E2B-4631-A0B3-367C7E39F730}" type="presParOf" srcId="{B3475855-C651-431E-BBDF-A88E189ECA8A}" destId="{CF8EE300-D235-474B-974F-3E486707590E}" srcOrd="11" destOrd="0" presId="urn:microsoft.com/office/officeart/2011/layout/HexagonRadial"/>
    <dgm:cxn modelId="{77042721-0445-400F-A79D-0040F74FC1FE}" type="presParOf" srcId="{CF8EE300-D235-474B-974F-3E486707590E}" destId="{726A8185-C185-49CF-BC7A-47618E5DB94B}" srcOrd="0" destOrd="0" presId="urn:microsoft.com/office/officeart/2011/layout/HexagonRadial"/>
    <dgm:cxn modelId="{64C5CCCF-A754-4BA4-92C3-34737D7F46F8}" type="presParOf" srcId="{B3475855-C651-431E-BBDF-A88E189ECA8A}" destId="{5FD34D6C-F13E-44FD-95B1-84376CE1F14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F13AC3-25FA-47A0-A153-920CF03D3A5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1606D-B7B8-4F8A-B017-E0E0372F7340}">
      <dgm:prSet phldrT="[Текст]" custT="1"/>
      <dgm:spPr/>
      <dgm:t>
        <a:bodyPr/>
        <a:lstStyle/>
        <a:p>
          <a:r>
            <a:rPr lang="ru-RU" sz="2400" dirty="0" smtClean="0"/>
            <a:t>Атрибутами стиля учителя 21 века должны стать способности</a:t>
          </a:r>
          <a:endParaRPr lang="ru-RU" sz="2400" dirty="0"/>
        </a:p>
      </dgm:t>
    </dgm:pt>
    <dgm:pt modelId="{C375222D-A31E-405B-8578-FAC69393DAF1}" type="parTrans" cxnId="{4C950C73-B593-4F41-9403-441919A5E011}">
      <dgm:prSet/>
      <dgm:spPr/>
      <dgm:t>
        <a:bodyPr/>
        <a:lstStyle/>
        <a:p>
          <a:endParaRPr lang="ru-RU"/>
        </a:p>
      </dgm:t>
    </dgm:pt>
    <dgm:pt modelId="{3486EB23-4EA1-4420-A178-9CA9E3994795}" type="sibTrans" cxnId="{4C950C73-B593-4F41-9403-441919A5E011}">
      <dgm:prSet/>
      <dgm:spPr/>
      <dgm:t>
        <a:bodyPr/>
        <a:lstStyle/>
        <a:p>
          <a:endParaRPr lang="ru-RU"/>
        </a:p>
      </dgm:t>
    </dgm:pt>
    <dgm:pt modelId="{0FFC3C5B-BC13-46F7-9318-4929190C5A58}">
      <dgm:prSet phldrT="[Текст]"/>
      <dgm:spPr/>
      <dgm:t>
        <a:bodyPr/>
        <a:lstStyle/>
        <a:p>
          <a:r>
            <a:rPr lang="ru-RU" dirty="0" smtClean="0"/>
            <a:t>Воодушевлять и поддерживать обучение школьников и их творчество</a:t>
          </a:r>
          <a:endParaRPr lang="ru-RU" dirty="0"/>
        </a:p>
      </dgm:t>
    </dgm:pt>
    <dgm:pt modelId="{79EA3503-AE29-4170-903F-331C1CFD6B92}" type="parTrans" cxnId="{EFB115A9-C4CE-4B32-AC07-DA819494C3B1}">
      <dgm:prSet/>
      <dgm:spPr/>
      <dgm:t>
        <a:bodyPr/>
        <a:lstStyle/>
        <a:p>
          <a:endParaRPr lang="ru-RU"/>
        </a:p>
      </dgm:t>
    </dgm:pt>
    <dgm:pt modelId="{BFCAFE62-5807-498E-AC55-2997D8646C11}" type="sibTrans" cxnId="{EFB115A9-C4CE-4B32-AC07-DA819494C3B1}">
      <dgm:prSet/>
      <dgm:spPr/>
      <dgm:t>
        <a:bodyPr/>
        <a:lstStyle/>
        <a:p>
          <a:endParaRPr lang="ru-RU"/>
        </a:p>
      </dgm:t>
    </dgm:pt>
    <dgm:pt modelId="{D9555A8E-C092-4E13-9A0B-7334D033BA15}">
      <dgm:prSet phldrT="[Текст]"/>
      <dgm:spPr/>
      <dgm:t>
        <a:bodyPr/>
        <a:lstStyle/>
        <a:p>
          <a:r>
            <a:rPr lang="ru-RU" dirty="0" smtClean="0"/>
            <a:t>Создавать учебные мероприятия для цифровой среды</a:t>
          </a:r>
          <a:endParaRPr lang="ru-RU" dirty="0"/>
        </a:p>
      </dgm:t>
    </dgm:pt>
    <dgm:pt modelId="{0F2C1761-5C41-41DC-94F9-C285F391148A}" type="parTrans" cxnId="{22BD79AE-A7A1-423F-84BC-C25169E63518}">
      <dgm:prSet/>
      <dgm:spPr/>
      <dgm:t>
        <a:bodyPr/>
        <a:lstStyle/>
        <a:p>
          <a:endParaRPr lang="ru-RU"/>
        </a:p>
      </dgm:t>
    </dgm:pt>
    <dgm:pt modelId="{A9CEED6A-204D-423A-8A1F-E7448AEDFE09}" type="sibTrans" cxnId="{22BD79AE-A7A1-423F-84BC-C25169E63518}">
      <dgm:prSet/>
      <dgm:spPr/>
      <dgm:t>
        <a:bodyPr/>
        <a:lstStyle/>
        <a:p>
          <a:endParaRPr lang="ru-RU"/>
        </a:p>
      </dgm:t>
    </dgm:pt>
    <dgm:pt modelId="{87A9D3DB-1372-482C-BECE-4EA52BDA7F7A}">
      <dgm:prSet phldrT="[Текст]"/>
      <dgm:spPr/>
      <dgm:t>
        <a:bodyPr/>
        <a:lstStyle/>
        <a:p>
          <a:r>
            <a:rPr lang="ru-RU" dirty="0" smtClean="0"/>
            <a:t>Продвигать и моделировать поведение участника цифрового общества и ответственность в новом мире</a:t>
          </a:r>
          <a:endParaRPr lang="ru-RU" dirty="0"/>
        </a:p>
      </dgm:t>
    </dgm:pt>
    <dgm:pt modelId="{3A83CEBA-B1DA-4601-9257-3D7C648D92EB}" type="parTrans" cxnId="{D8F39FBF-15E2-486D-9B7F-3604136D3D1C}">
      <dgm:prSet/>
      <dgm:spPr/>
      <dgm:t>
        <a:bodyPr/>
        <a:lstStyle/>
        <a:p>
          <a:endParaRPr lang="ru-RU"/>
        </a:p>
      </dgm:t>
    </dgm:pt>
    <dgm:pt modelId="{FC4A38F1-794F-4CE6-BD9F-1F5987EC7B6E}" type="sibTrans" cxnId="{D8F39FBF-15E2-486D-9B7F-3604136D3D1C}">
      <dgm:prSet/>
      <dgm:spPr/>
      <dgm:t>
        <a:bodyPr/>
        <a:lstStyle/>
        <a:p>
          <a:endParaRPr lang="ru-RU"/>
        </a:p>
      </dgm:t>
    </dgm:pt>
    <dgm:pt modelId="{FB160127-441E-4D56-9409-12CAAFF38AB3}">
      <dgm:prSet phldrT="[Текст]"/>
      <dgm:spPr/>
      <dgm:t>
        <a:bodyPr/>
        <a:lstStyle/>
        <a:p>
          <a:r>
            <a:rPr lang="ru-RU" dirty="0" smtClean="0"/>
            <a:t>Вовлекать в процессы цифрового роста и лидерства</a:t>
          </a:r>
          <a:endParaRPr lang="ru-RU" dirty="0"/>
        </a:p>
      </dgm:t>
    </dgm:pt>
    <dgm:pt modelId="{F5F22CC5-5F1A-493F-B117-A56C87FC041C}" type="parTrans" cxnId="{0A97956C-CC29-4A55-8143-EC80A254E87E}">
      <dgm:prSet/>
      <dgm:spPr/>
      <dgm:t>
        <a:bodyPr/>
        <a:lstStyle/>
        <a:p>
          <a:endParaRPr lang="ru-RU"/>
        </a:p>
      </dgm:t>
    </dgm:pt>
    <dgm:pt modelId="{705D1009-66D4-40C0-AD17-4F76B2AA8250}" type="sibTrans" cxnId="{0A97956C-CC29-4A55-8143-EC80A254E87E}">
      <dgm:prSet/>
      <dgm:spPr/>
      <dgm:t>
        <a:bodyPr/>
        <a:lstStyle/>
        <a:p>
          <a:endParaRPr lang="ru-RU"/>
        </a:p>
      </dgm:t>
    </dgm:pt>
    <dgm:pt modelId="{50B11C82-630F-44C6-89E6-BBB7F32D0711}" type="pres">
      <dgm:prSet presAssocID="{0DF13AC3-25FA-47A0-A153-920CF03D3A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7AD56-8FD7-4C73-8714-CC10E3A141C1}" type="pres">
      <dgm:prSet presAssocID="{0DF13AC3-25FA-47A0-A153-920CF03D3A5F}" presName="matrix" presStyleCnt="0"/>
      <dgm:spPr/>
    </dgm:pt>
    <dgm:pt modelId="{85412F6D-8D6D-46C2-968A-839A66151CDF}" type="pres">
      <dgm:prSet presAssocID="{0DF13AC3-25FA-47A0-A153-920CF03D3A5F}" presName="tile1" presStyleLbl="node1" presStyleIdx="0" presStyleCnt="4"/>
      <dgm:spPr/>
      <dgm:t>
        <a:bodyPr/>
        <a:lstStyle/>
        <a:p>
          <a:endParaRPr lang="ru-RU"/>
        </a:p>
      </dgm:t>
    </dgm:pt>
    <dgm:pt modelId="{CD489D1F-BBC4-4B4C-A0D3-00191BA94436}" type="pres">
      <dgm:prSet presAssocID="{0DF13AC3-25FA-47A0-A153-920CF03D3A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85DEF-7E51-4AFB-BE0C-316335004A30}" type="pres">
      <dgm:prSet presAssocID="{0DF13AC3-25FA-47A0-A153-920CF03D3A5F}" presName="tile2" presStyleLbl="node1" presStyleIdx="1" presStyleCnt="4"/>
      <dgm:spPr/>
      <dgm:t>
        <a:bodyPr/>
        <a:lstStyle/>
        <a:p>
          <a:endParaRPr lang="ru-RU"/>
        </a:p>
      </dgm:t>
    </dgm:pt>
    <dgm:pt modelId="{8152E695-08FB-4067-8C4B-8151922F0C28}" type="pres">
      <dgm:prSet presAssocID="{0DF13AC3-25FA-47A0-A153-920CF03D3A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3CC2D-16AA-4CFD-AAB1-EFB766D83374}" type="pres">
      <dgm:prSet presAssocID="{0DF13AC3-25FA-47A0-A153-920CF03D3A5F}" presName="tile3" presStyleLbl="node1" presStyleIdx="2" presStyleCnt="4"/>
      <dgm:spPr/>
      <dgm:t>
        <a:bodyPr/>
        <a:lstStyle/>
        <a:p>
          <a:endParaRPr lang="ru-RU"/>
        </a:p>
      </dgm:t>
    </dgm:pt>
    <dgm:pt modelId="{99740AF0-BDAF-4FCE-A6EF-6334CBB17723}" type="pres">
      <dgm:prSet presAssocID="{0DF13AC3-25FA-47A0-A153-920CF03D3A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508D0-9509-4E93-B025-0B326A0DF57A}" type="pres">
      <dgm:prSet presAssocID="{0DF13AC3-25FA-47A0-A153-920CF03D3A5F}" presName="tile4" presStyleLbl="node1" presStyleIdx="3" presStyleCnt="4"/>
      <dgm:spPr/>
      <dgm:t>
        <a:bodyPr/>
        <a:lstStyle/>
        <a:p>
          <a:endParaRPr lang="ru-RU"/>
        </a:p>
      </dgm:t>
    </dgm:pt>
    <dgm:pt modelId="{5341AAB0-501F-47C8-8A86-4DF09A55C50C}" type="pres">
      <dgm:prSet presAssocID="{0DF13AC3-25FA-47A0-A153-920CF03D3A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98A52-2A44-48FD-ACD4-EE2023AEB701}" type="pres">
      <dgm:prSet presAssocID="{0DF13AC3-25FA-47A0-A153-920CF03D3A5F}" presName="centerTile" presStyleLbl="fgShp" presStyleIdx="0" presStyleCnt="1" custScaleX="12599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2A2AB-66EE-41CD-96DD-A81BE6DDD9AA}" type="presOf" srcId="{0DF13AC3-25FA-47A0-A153-920CF03D3A5F}" destId="{50B11C82-630F-44C6-89E6-BBB7F32D0711}" srcOrd="0" destOrd="0" presId="urn:microsoft.com/office/officeart/2005/8/layout/matrix1"/>
    <dgm:cxn modelId="{E959700B-3449-4DA0-AB7E-35B5D9236D18}" type="presOf" srcId="{D9555A8E-C092-4E13-9A0B-7334D033BA15}" destId="{A9C85DEF-7E51-4AFB-BE0C-316335004A30}" srcOrd="0" destOrd="0" presId="urn:microsoft.com/office/officeart/2005/8/layout/matrix1"/>
    <dgm:cxn modelId="{EE77CA17-195D-4236-9A85-8EFA226F754B}" type="presOf" srcId="{87A9D3DB-1372-482C-BECE-4EA52BDA7F7A}" destId="{99740AF0-BDAF-4FCE-A6EF-6334CBB17723}" srcOrd="1" destOrd="0" presId="urn:microsoft.com/office/officeart/2005/8/layout/matrix1"/>
    <dgm:cxn modelId="{54C2CE45-CA9F-4364-9487-C58B920C44C6}" type="presOf" srcId="{D9555A8E-C092-4E13-9A0B-7334D033BA15}" destId="{8152E695-08FB-4067-8C4B-8151922F0C28}" srcOrd="1" destOrd="0" presId="urn:microsoft.com/office/officeart/2005/8/layout/matrix1"/>
    <dgm:cxn modelId="{D4B86790-539C-4777-A90C-15DA98A55F25}" type="presOf" srcId="{FB160127-441E-4D56-9409-12CAAFF38AB3}" destId="{50F508D0-9509-4E93-B025-0B326A0DF57A}" srcOrd="0" destOrd="0" presId="urn:microsoft.com/office/officeart/2005/8/layout/matrix1"/>
    <dgm:cxn modelId="{6E9695F0-E5C7-455F-8B84-2DCB0B984D4F}" type="presOf" srcId="{DED1606D-B7B8-4F8A-B017-E0E0372F7340}" destId="{AD998A52-2A44-48FD-ACD4-EE2023AEB701}" srcOrd="0" destOrd="0" presId="urn:microsoft.com/office/officeart/2005/8/layout/matrix1"/>
    <dgm:cxn modelId="{4C950C73-B593-4F41-9403-441919A5E011}" srcId="{0DF13AC3-25FA-47A0-A153-920CF03D3A5F}" destId="{DED1606D-B7B8-4F8A-B017-E0E0372F7340}" srcOrd="0" destOrd="0" parTransId="{C375222D-A31E-405B-8578-FAC69393DAF1}" sibTransId="{3486EB23-4EA1-4420-A178-9CA9E3994795}"/>
    <dgm:cxn modelId="{F6F7C14F-D329-4610-979D-C25BD3D07332}" type="presOf" srcId="{FB160127-441E-4D56-9409-12CAAFF38AB3}" destId="{5341AAB0-501F-47C8-8A86-4DF09A55C50C}" srcOrd="1" destOrd="0" presId="urn:microsoft.com/office/officeart/2005/8/layout/matrix1"/>
    <dgm:cxn modelId="{0EB8E774-DBF0-40C9-8CEA-91E4DC293C9A}" type="presOf" srcId="{0FFC3C5B-BC13-46F7-9318-4929190C5A58}" destId="{CD489D1F-BBC4-4B4C-A0D3-00191BA94436}" srcOrd="1" destOrd="0" presId="urn:microsoft.com/office/officeart/2005/8/layout/matrix1"/>
    <dgm:cxn modelId="{4BAE43FD-EA7A-452A-982D-0CEEF4446201}" type="presOf" srcId="{87A9D3DB-1372-482C-BECE-4EA52BDA7F7A}" destId="{D003CC2D-16AA-4CFD-AAB1-EFB766D83374}" srcOrd="0" destOrd="0" presId="urn:microsoft.com/office/officeart/2005/8/layout/matrix1"/>
    <dgm:cxn modelId="{90743610-2409-4958-B5E5-5728D42D3B2C}" type="presOf" srcId="{0FFC3C5B-BC13-46F7-9318-4929190C5A58}" destId="{85412F6D-8D6D-46C2-968A-839A66151CDF}" srcOrd="0" destOrd="0" presId="urn:microsoft.com/office/officeart/2005/8/layout/matrix1"/>
    <dgm:cxn modelId="{EFB115A9-C4CE-4B32-AC07-DA819494C3B1}" srcId="{DED1606D-B7B8-4F8A-B017-E0E0372F7340}" destId="{0FFC3C5B-BC13-46F7-9318-4929190C5A58}" srcOrd="0" destOrd="0" parTransId="{79EA3503-AE29-4170-903F-331C1CFD6B92}" sibTransId="{BFCAFE62-5807-498E-AC55-2997D8646C11}"/>
    <dgm:cxn modelId="{22BD79AE-A7A1-423F-84BC-C25169E63518}" srcId="{DED1606D-B7B8-4F8A-B017-E0E0372F7340}" destId="{D9555A8E-C092-4E13-9A0B-7334D033BA15}" srcOrd="1" destOrd="0" parTransId="{0F2C1761-5C41-41DC-94F9-C285F391148A}" sibTransId="{A9CEED6A-204D-423A-8A1F-E7448AEDFE09}"/>
    <dgm:cxn modelId="{0A97956C-CC29-4A55-8143-EC80A254E87E}" srcId="{DED1606D-B7B8-4F8A-B017-E0E0372F7340}" destId="{FB160127-441E-4D56-9409-12CAAFF38AB3}" srcOrd="3" destOrd="0" parTransId="{F5F22CC5-5F1A-493F-B117-A56C87FC041C}" sibTransId="{705D1009-66D4-40C0-AD17-4F76B2AA8250}"/>
    <dgm:cxn modelId="{D8F39FBF-15E2-486D-9B7F-3604136D3D1C}" srcId="{DED1606D-B7B8-4F8A-B017-E0E0372F7340}" destId="{87A9D3DB-1372-482C-BECE-4EA52BDA7F7A}" srcOrd="2" destOrd="0" parTransId="{3A83CEBA-B1DA-4601-9257-3D7C648D92EB}" sibTransId="{FC4A38F1-794F-4CE6-BD9F-1F5987EC7B6E}"/>
    <dgm:cxn modelId="{DD5A32F8-FD93-444C-AE98-D3563A9B55EE}" type="presParOf" srcId="{50B11C82-630F-44C6-89E6-BBB7F32D0711}" destId="{4D87AD56-8FD7-4C73-8714-CC10E3A141C1}" srcOrd="0" destOrd="0" presId="urn:microsoft.com/office/officeart/2005/8/layout/matrix1"/>
    <dgm:cxn modelId="{9D57ADCF-BBD6-42F9-8537-D0E5A622F6B3}" type="presParOf" srcId="{4D87AD56-8FD7-4C73-8714-CC10E3A141C1}" destId="{85412F6D-8D6D-46C2-968A-839A66151CDF}" srcOrd="0" destOrd="0" presId="urn:microsoft.com/office/officeart/2005/8/layout/matrix1"/>
    <dgm:cxn modelId="{15FB1A4C-0D5D-4774-A6A2-A97ACF590255}" type="presParOf" srcId="{4D87AD56-8FD7-4C73-8714-CC10E3A141C1}" destId="{CD489D1F-BBC4-4B4C-A0D3-00191BA94436}" srcOrd="1" destOrd="0" presId="urn:microsoft.com/office/officeart/2005/8/layout/matrix1"/>
    <dgm:cxn modelId="{B5D3D707-3E31-4EB7-B86C-D5D89A013402}" type="presParOf" srcId="{4D87AD56-8FD7-4C73-8714-CC10E3A141C1}" destId="{A9C85DEF-7E51-4AFB-BE0C-316335004A30}" srcOrd="2" destOrd="0" presId="urn:microsoft.com/office/officeart/2005/8/layout/matrix1"/>
    <dgm:cxn modelId="{4B17CD82-3DF5-4F1B-AB04-ABCB0829096E}" type="presParOf" srcId="{4D87AD56-8FD7-4C73-8714-CC10E3A141C1}" destId="{8152E695-08FB-4067-8C4B-8151922F0C28}" srcOrd="3" destOrd="0" presId="urn:microsoft.com/office/officeart/2005/8/layout/matrix1"/>
    <dgm:cxn modelId="{3039CD04-7A96-40F3-BCF1-048D6B1C838D}" type="presParOf" srcId="{4D87AD56-8FD7-4C73-8714-CC10E3A141C1}" destId="{D003CC2D-16AA-4CFD-AAB1-EFB766D83374}" srcOrd="4" destOrd="0" presId="urn:microsoft.com/office/officeart/2005/8/layout/matrix1"/>
    <dgm:cxn modelId="{B7B226CB-F9F6-42D3-9290-B7E39F2CC2EC}" type="presParOf" srcId="{4D87AD56-8FD7-4C73-8714-CC10E3A141C1}" destId="{99740AF0-BDAF-4FCE-A6EF-6334CBB17723}" srcOrd="5" destOrd="0" presId="urn:microsoft.com/office/officeart/2005/8/layout/matrix1"/>
    <dgm:cxn modelId="{DBE3442C-8BF9-4361-AFE9-CE904C7656AE}" type="presParOf" srcId="{4D87AD56-8FD7-4C73-8714-CC10E3A141C1}" destId="{50F508D0-9509-4E93-B025-0B326A0DF57A}" srcOrd="6" destOrd="0" presId="urn:microsoft.com/office/officeart/2005/8/layout/matrix1"/>
    <dgm:cxn modelId="{11B10B33-BBCE-4F59-BF54-5D93ED2CFB9F}" type="presParOf" srcId="{4D87AD56-8FD7-4C73-8714-CC10E3A141C1}" destId="{5341AAB0-501F-47C8-8A86-4DF09A55C50C}" srcOrd="7" destOrd="0" presId="urn:microsoft.com/office/officeart/2005/8/layout/matrix1"/>
    <dgm:cxn modelId="{4C9E8FE6-4015-4E14-AA23-1B4F00982F44}" type="presParOf" srcId="{50B11C82-630F-44C6-89E6-BBB7F32D0711}" destId="{AD998A52-2A44-48FD-ACD4-EE2023AEB7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2A797-0DD6-47C5-972E-8835C0A261C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5D4809-372C-4762-92D2-987C1B591CCF}">
      <dgm:prSet phldrT="[Текст]" custT="1"/>
      <dgm:spPr/>
      <dgm:t>
        <a:bodyPr/>
        <a:lstStyle/>
        <a:p>
          <a:r>
            <a:rPr lang="ru-RU" sz="2000" dirty="0" smtClean="0"/>
            <a:t> Нехватка навыков</a:t>
          </a:r>
          <a:endParaRPr lang="ru-RU" sz="2000" dirty="0"/>
        </a:p>
      </dgm:t>
    </dgm:pt>
    <dgm:pt modelId="{9C38235E-89F4-4DB8-AFCC-76E8AC8F011E}" type="parTrans" cxnId="{CF515BB4-F66B-495A-AB12-AA1C72BEB7DA}">
      <dgm:prSet/>
      <dgm:spPr/>
      <dgm:t>
        <a:bodyPr/>
        <a:lstStyle/>
        <a:p>
          <a:endParaRPr lang="ru-RU"/>
        </a:p>
      </dgm:t>
    </dgm:pt>
    <dgm:pt modelId="{D546D62D-4F74-4830-ADCC-321D4636EB05}" type="sibTrans" cxnId="{CF515BB4-F66B-495A-AB12-AA1C72BEB7DA}">
      <dgm:prSet/>
      <dgm:spPr/>
      <dgm:t>
        <a:bodyPr/>
        <a:lstStyle/>
        <a:p>
          <a:endParaRPr lang="ru-RU"/>
        </a:p>
      </dgm:t>
    </dgm:pt>
    <dgm:pt modelId="{AEBC6F3A-CA98-4437-8E2A-4E96329FDE69}">
      <dgm:prSet phldrT="[Текст]" custT="1"/>
      <dgm:spPr/>
      <dgm:t>
        <a:bodyPr/>
        <a:lstStyle/>
        <a:p>
          <a:r>
            <a:rPr lang="ru-RU" sz="2000" dirty="0" smtClean="0"/>
            <a:t>Нехватка оборудования</a:t>
          </a:r>
          <a:endParaRPr lang="ru-RU" sz="2000" dirty="0"/>
        </a:p>
      </dgm:t>
    </dgm:pt>
    <dgm:pt modelId="{4E4BD370-D1EE-4923-A9B6-7806D98B8906}" type="parTrans" cxnId="{23B625DF-BEEF-4339-A0D3-298F7576AEB4}">
      <dgm:prSet/>
      <dgm:spPr/>
      <dgm:t>
        <a:bodyPr/>
        <a:lstStyle/>
        <a:p>
          <a:endParaRPr lang="ru-RU"/>
        </a:p>
      </dgm:t>
    </dgm:pt>
    <dgm:pt modelId="{522130F5-E8CD-493C-9DC2-9146F27BE8C7}" type="sibTrans" cxnId="{23B625DF-BEEF-4339-A0D3-298F7576AEB4}">
      <dgm:prSet/>
      <dgm:spPr/>
      <dgm:t>
        <a:bodyPr/>
        <a:lstStyle/>
        <a:p>
          <a:endParaRPr lang="ru-RU"/>
        </a:p>
      </dgm:t>
    </dgm:pt>
    <dgm:pt modelId="{9C9EB50F-6BA9-41FC-8FCC-D3B2AC55818F}">
      <dgm:prSet phldrT="[Текст]"/>
      <dgm:spPr/>
      <dgm:t>
        <a:bodyPr/>
        <a:lstStyle/>
        <a:p>
          <a:r>
            <a:rPr lang="ru-RU" dirty="0" smtClean="0"/>
            <a:t>Нехватка времени</a:t>
          </a:r>
          <a:endParaRPr lang="ru-RU" dirty="0"/>
        </a:p>
      </dgm:t>
    </dgm:pt>
    <dgm:pt modelId="{068F6FCA-5F81-4D6E-BA0F-71FC02072314}" type="parTrans" cxnId="{C24BB497-6D4B-4EB1-833B-48866BE1C7DA}">
      <dgm:prSet/>
      <dgm:spPr/>
      <dgm:t>
        <a:bodyPr/>
        <a:lstStyle/>
        <a:p>
          <a:endParaRPr lang="ru-RU"/>
        </a:p>
      </dgm:t>
    </dgm:pt>
    <dgm:pt modelId="{C9838D33-8959-4C17-B856-9821FEC4AC8E}" type="sibTrans" cxnId="{C24BB497-6D4B-4EB1-833B-48866BE1C7DA}">
      <dgm:prSet/>
      <dgm:spPr/>
      <dgm:t>
        <a:bodyPr/>
        <a:lstStyle/>
        <a:p>
          <a:endParaRPr lang="ru-RU"/>
        </a:p>
      </dgm:t>
    </dgm:pt>
    <dgm:pt modelId="{9BB47A77-4E83-42D1-839C-20C6DEA531CD}">
      <dgm:prSet phldrT="[Текст]"/>
      <dgm:spPr/>
      <dgm:t>
        <a:bodyPr/>
        <a:lstStyle/>
        <a:p>
          <a:r>
            <a:rPr lang="ru-RU" dirty="0" smtClean="0"/>
            <a:t>Основные проблемы развития современного обучения</a:t>
          </a:r>
          <a:endParaRPr lang="ru-RU" dirty="0"/>
        </a:p>
      </dgm:t>
    </dgm:pt>
    <dgm:pt modelId="{A2047FBA-723A-4728-A0C8-8B3D6675A589}" type="parTrans" cxnId="{5202D4BD-32AB-479A-A508-69EA5E8D6E88}">
      <dgm:prSet/>
      <dgm:spPr/>
      <dgm:t>
        <a:bodyPr/>
        <a:lstStyle/>
        <a:p>
          <a:endParaRPr lang="ru-RU"/>
        </a:p>
      </dgm:t>
    </dgm:pt>
    <dgm:pt modelId="{EB9EAC31-3C7E-4183-9D85-7225418F1A3A}" type="sibTrans" cxnId="{5202D4BD-32AB-479A-A508-69EA5E8D6E88}">
      <dgm:prSet/>
      <dgm:spPr/>
      <dgm:t>
        <a:bodyPr/>
        <a:lstStyle/>
        <a:p>
          <a:endParaRPr lang="ru-RU"/>
        </a:p>
      </dgm:t>
    </dgm:pt>
    <dgm:pt modelId="{25E1BEC6-2CC3-4774-8AD6-7C0C6918093F}" type="pres">
      <dgm:prSet presAssocID="{3862A797-0DD6-47C5-972E-8835C0A261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EA048-712A-41E9-8F56-C3A1B3A398CD}" type="pres">
      <dgm:prSet presAssocID="{3862A797-0DD6-47C5-972E-8835C0A261C9}" presName="ellipse" presStyleLbl="trBgShp" presStyleIdx="0" presStyleCnt="1"/>
      <dgm:spPr/>
    </dgm:pt>
    <dgm:pt modelId="{6C49D4DF-0D39-4D4D-A49C-B5E09C4E6831}" type="pres">
      <dgm:prSet presAssocID="{3862A797-0DD6-47C5-972E-8835C0A261C9}" presName="arrow1" presStyleLbl="fgShp" presStyleIdx="0" presStyleCnt="1"/>
      <dgm:spPr/>
    </dgm:pt>
    <dgm:pt modelId="{73A8A5B1-4157-430F-8C4A-58E8E573BD0C}" type="pres">
      <dgm:prSet presAssocID="{3862A797-0DD6-47C5-972E-8835C0A261C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3498A-7350-4750-AC83-C302C079B67B}" type="pres">
      <dgm:prSet presAssocID="{AEBC6F3A-CA98-4437-8E2A-4E96329FDE6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3214F-40E5-4051-99EE-722E4BA40789}" type="pres">
      <dgm:prSet presAssocID="{9C9EB50F-6BA9-41FC-8FCC-D3B2AC55818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E2E3-DE05-498B-8ED8-05C519E0418C}" type="pres">
      <dgm:prSet presAssocID="{9BB47A77-4E83-42D1-839C-20C6DEA531C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E0031-01FB-4C09-9F2A-0B91971A75E7}" type="pres">
      <dgm:prSet presAssocID="{3862A797-0DD6-47C5-972E-8835C0A261C9}" presName="funnel" presStyleLbl="trAlignAcc1" presStyleIdx="0" presStyleCnt="1"/>
      <dgm:spPr/>
    </dgm:pt>
  </dgm:ptLst>
  <dgm:cxnLst>
    <dgm:cxn modelId="{A54CE2DE-7B8A-48D7-851C-2243D2D7AFDF}" type="presOf" srcId="{AEBC6F3A-CA98-4437-8E2A-4E96329FDE69}" destId="{C023214F-40E5-4051-99EE-722E4BA40789}" srcOrd="0" destOrd="0" presId="urn:microsoft.com/office/officeart/2005/8/layout/funnel1"/>
    <dgm:cxn modelId="{BA7F4B98-1987-437A-B3BC-35E1992D7C93}" type="presOf" srcId="{2C5D4809-372C-4762-92D2-987C1B591CCF}" destId="{DD9BE2E3-DE05-498B-8ED8-05C519E0418C}" srcOrd="0" destOrd="0" presId="urn:microsoft.com/office/officeart/2005/8/layout/funnel1"/>
    <dgm:cxn modelId="{CF515BB4-F66B-495A-AB12-AA1C72BEB7DA}" srcId="{3862A797-0DD6-47C5-972E-8835C0A261C9}" destId="{2C5D4809-372C-4762-92D2-987C1B591CCF}" srcOrd="0" destOrd="0" parTransId="{9C38235E-89F4-4DB8-AFCC-76E8AC8F011E}" sibTransId="{D546D62D-4F74-4830-ADCC-321D4636EB05}"/>
    <dgm:cxn modelId="{37AAB280-0179-41E0-BCFC-3792F13E9C61}" type="presOf" srcId="{9BB47A77-4E83-42D1-839C-20C6DEA531CD}" destId="{73A8A5B1-4157-430F-8C4A-58E8E573BD0C}" srcOrd="0" destOrd="0" presId="urn:microsoft.com/office/officeart/2005/8/layout/funnel1"/>
    <dgm:cxn modelId="{5202D4BD-32AB-479A-A508-69EA5E8D6E88}" srcId="{3862A797-0DD6-47C5-972E-8835C0A261C9}" destId="{9BB47A77-4E83-42D1-839C-20C6DEA531CD}" srcOrd="3" destOrd="0" parTransId="{A2047FBA-723A-4728-A0C8-8B3D6675A589}" sibTransId="{EB9EAC31-3C7E-4183-9D85-7225418F1A3A}"/>
    <dgm:cxn modelId="{23B625DF-BEEF-4339-A0D3-298F7576AEB4}" srcId="{3862A797-0DD6-47C5-972E-8835C0A261C9}" destId="{AEBC6F3A-CA98-4437-8E2A-4E96329FDE69}" srcOrd="1" destOrd="0" parTransId="{4E4BD370-D1EE-4923-A9B6-7806D98B8906}" sibTransId="{522130F5-E8CD-493C-9DC2-9146F27BE8C7}"/>
    <dgm:cxn modelId="{FB04CB57-BF27-4A46-AB7B-E1D08CAFB58C}" type="presOf" srcId="{3862A797-0DD6-47C5-972E-8835C0A261C9}" destId="{25E1BEC6-2CC3-4774-8AD6-7C0C6918093F}" srcOrd="0" destOrd="0" presId="urn:microsoft.com/office/officeart/2005/8/layout/funnel1"/>
    <dgm:cxn modelId="{C24BB497-6D4B-4EB1-833B-48866BE1C7DA}" srcId="{3862A797-0DD6-47C5-972E-8835C0A261C9}" destId="{9C9EB50F-6BA9-41FC-8FCC-D3B2AC55818F}" srcOrd="2" destOrd="0" parTransId="{068F6FCA-5F81-4D6E-BA0F-71FC02072314}" sibTransId="{C9838D33-8959-4C17-B856-9821FEC4AC8E}"/>
    <dgm:cxn modelId="{13DA3103-9A77-4994-A330-8EB9001CD5AB}" type="presOf" srcId="{9C9EB50F-6BA9-41FC-8FCC-D3B2AC55818F}" destId="{3FF3498A-7350-4750-AC83-C302C079B67B}" srcOrd="0" destOrd="0" presId="urn:microsoft.com/office/officeart/2005/8/layout/funnel1"/>
    <dgm:cxn modelId="{504351F5-1F7B-4FAA-BD17-EF107F879154}" type="presParOf" srcId="{25E1BEC6-2CC3-4774-8AD6-7C0C6918093F}" destId="{8CEEA048-712A-41E9-8F56-C3A1B3A398CD}" srcOrd="0" destOrd="0" presId="urn:microsoft.com/office/officeart/2005/8/layout/funnel1"/>
    <dgm:cxn modelId="{44242640-4E17-4A06-8BFB-B8B14F1E63CA}" type="presParOf" srcId="{25E1BEC6-2CC3-4774-8AD6-7C0C6918093F}" destId="{6C49D4DF-0D39-4D4D-A49C-B5E09C4E6831}" srcOrd="1" destOrd="0" presId="urn:microsoft.com/office/officeart/2005/8/layout/funnel1"/>
    <dgm:cxn modelId="{1111E574-D3CC-43AF-8B11-7820FD606CAE}" type="presParOf" srcId="{25E1BEC6-2CC3-4774-8AD6-7C0C6918093F}" destId="{73A8A5B1-4157-430F-8C4A-58E8E573BD0C}" srcOrd="2" destOrd="0" presId="urn:microsoft.com/office/officeart/2005/8/layout/funnel1"/>
    <dgm:cxn modelId="{C8672765-3F6E-4B60-959D-594D31C56B9E}" type="presParOf" srcId="{25E1BEC6-2CC3-4774-8AD6-7C0C6918093F}" destId="{3FF3498A-7350-4750-AC83-C302C079B67B}" srcOrd="3" destOrd="0" presId="urn:microsoft.com/office/officeart/2005/8/layout/funnel1"/>
    <dgm:cxn modelId="{767F6A0A-D8B4-4CF1-A46F-3CA06524F651}" type="presParOf" srcId="{25E1BEC6-2CC3-4774-8AD6-7C0C6918093F}" destId="{C023214F-40E5-4051-99EE-722E4BA40789}" srcOrd="4" destOrd="0" presId="urn:microsoft.com/office/officeart/2005/8/layout/funnel1"/>
    <dgm:cxn modelId="{07643285-B09C-4B9C-9F3F-F69717E15F7A}" type="presParOf" srcId="{25E1BEC6-2CC3-4774-8AD6-7C0C6918093F}" destId="{DD9BE2E3-DE05-498B-8ED8-05C519E0418C}" srcOrd="5" destOrd="0" presId="urn:microsoft.com/office/officeart/2005/8/layout/funnel1"/>
    <dgm:cxn modelId="{0189AF9B-6D28-4C12-8467-38E0443E3667}" type="presParOf" srcId="{25E1BEC6-2CC3-4774-8AD6-7C0C6918093F}" destId="{2DDE0031-01FB-4C09-9F2A-0B91971A75E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6F184-7C53-4F70-B262-841255756EC9}">
      <dsp:nvSpPr>
        <dsp:cNvPr id="0" name=""/>
        <dsp:cNvSpPr/>
      </dsp:nvSpPr>
      <dsp:spPr>
        <a:xfrm>
          <a:off x="2438399" y="0"/>
          <a:ext cx="3657600" cy="1440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Мозг сегодняшнего ученика не в состоянии вместить всю информацию современного мира</a:t>
          </a:r>
          <a:endParaRPr lang="ru-RU" sz="1700" kern="1200" dirty="0"/>
        </a:p>
      </dsp:txBody>
      <dsp:txXfrm>
        <a:off x="2438399" y="180020"/>
        <a:ext cx="3117540" cy="1080119"/>
      </dsp:txXfrm>
    </dsp:sp>
    <dsp:sp modelId="{05B4B8B2-B11A-4232-BFCA-3BB23851BEEC}">
      <dsp:nvSpPr>
        <dsp:cNvPr id="0" name=""/>
        <dsp:cNvSpPr/>
      </dsp:nvSpPr>
      <dsp:spPr>
        <a:xfrm>
          <a:off x="0" y="0"/>
          <a:ext cx="2438400" cy="1440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Информационная насыщенность, огромная скорость происходящих процессов информатизации и </a:t>
          </a:r>
          <a:r>
            <a:rPr lang="ru-RU" sz="1500" kern="1200" smtClean="0"/>
            <a:t>роста НТП</a:t>
          </a:r>
          <a:endParaRPr lang="ru-RU" sz="1500" kern="1200" dirty="0"/>
        </a:p>
      </dsp:txBody>
      <dsp:txXfrm>
        <a:off x="70303" y="70303"/>
        <a:ext cx="2297794" cy="1299553"/>
      </dsp:txXfrm>
    </dsp:sp>
    <dsp:sp modelId="{29D6D36F-F303-4553-9C87-FD40B7F4CCB4}">
      <dsp:nvSpPr>
        <dsp:cNvPr id="0" name=""/>
        <dsp:cNvSpPr/>
      </dsp:nvSpPr>
      <dsp:spPr>
        <a:xfrm>
          <a:off x="2438399" y="1584176"/>
          <a:ext cx="3657600" cy="1440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необходимым становится общекультурное развитие человека. </a:t>
          </a:r>
          <a:endParaRPr lang="ru-RU" sz="1700" kern="1200"/>
        </a:p>
      </dsp:txBody>
      <dsp:txXfrm>
        <a:off x="2438399" y="1764196"/>
        <a:ext cx="3117540" cy="1080119"/>
      </dsp:txXfrm>
    </dsp:sp>
    <dsp:sp modelId="{F0F755E9-8C78-49D5-BBCD-D5AB392814ED}">
      <dsp:nvSpPr>
        <dsp:cNvPr id="0" name=""/>
        <dsp:cNvSpPr/>
      </dsp:nvSpPr>
      <dsp:spPr>
        <a:xfrm>
          <a:off x="0" y="1584176"/>
          <a:ext cx="2438400" cy="1440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 Сложность систем и механизмов требует от современного специалиста специальных знаний в своей области</a:t>
          </a:r>
          <a:endParaRPr lang="ru-RU" sz="1500" kern="1200" dirty="0"/>
        </a:p>
      </dsp:txBody>
      <dsp:txXfrm>
        <a:off x="70303" y="1654479"/>
        <a:ext cx="2297794" cy="1299553"/>
      </dsp:txXfrm>
    </dsp:sp>
    <dsp:sp modelId="{E98F507F-2E19-4583-9A1D-A6769C3AD7F8}">
      <dsp:nvSpPr>
        <dsp:cNvPr id="0" name=""/>
        <dsp:cNvSpPr/>
      </dsp:nvSpPr>
      <dsp:spPr>
        <a:xfrm>
          <a:off x="2438400" y="3168352"/>
          <a:ext cx="3657600" cy="14401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иные образовательные параметры: адаптивность, </a:t>
          </a:r>
          <a:r>
            <a:rPr lang="ru-RU" sz="1700" kern="1200" dirty="0" err="1" smtClean="0"/>
            <a:t>коммуникативность</a:t>
          </a:r>
          <a:r>
            <a:rPr lang="ru-RU" sz="1700" kern="1200" dirty="0" smtClean="0"/>
            <a:t>, информационные компетенции </a:t>
          </a:r>
          <a:endParaRPr lang="ru-RU" sz="1700" kern="1200" dirty="0"/>
        </a:p>
      </dsp:txBody>
      <dsp:txXfrm>
        <a:off x="2438400" y="3348372"/>
        <a:ext cx="3117540" cy="1080119"/>
      </dsp:txXfrm>
    </dsp:sp>
    <dsp:sp modelId="{E3198198-82DF-4079-A718-2B7E0B7432EB}">
      <dsp:nvSpPr>
        <dsp:cNvPr id="0" name=""/>
        <dsp:cNvSpPr/>
      </dsp:nvSpPr>
      <dsp:spPr>
        <a:xfrm>
          <a:off x="0" y="3168352"/>
          <a:ext cx="2438400" cy="1440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   Нестабильность сегодняшнего общества и отсутствие перспектив его стабилизации</a:t>
          </a:r>
          <a:endParaRPr lang="ru-RU" sz="1500" kern="1200" dirty="0"/>
        </a:p>
      </dsp:txBody>
      <dsp:txXfrm>
        <a:off x="70303" y="3238655"/>
        <a:ext cx="2297794" cy="1299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8A30F-4EDE-4650-A449-E8D83A37E426}">
      <dsp:nvSpPr>
        <dsp:cNvPr id="0" name=""/>
        <dsp:cNvSpPr/>
      </dsp:nvSpPr>
      <dsp:spPr>
        <a:xfrm>
          <a:off x="2353661" y="2401331"/>
          <a:ext cx="524947" cy="200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473" y="0"/>
              </a:lnTo>
              <a:lnTo>
                <a:pt x="262473" y="2000562"/>
              </a:lnTo>
              <a:lnTo>
                <a:pt x="524947" y="2000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64428" y="3349905"/>
        <a:ext cx="103414" cy="103414"/>
      </dsp:txXfrm>
    </dsp:sp>
    <dsp:sp modelId="{BDC45C32-25D8-47B3-8D8E-9869D324DBAD}">
      <dsp:nvSpPr>
        <dsp:cNvPr id="0" name=""/>
        <dsp:cNvSpPr/>
      </dsp:nvSpPr>
      <dsp:spPr>
        <a:xfrm>
          <a:off x="2353661" y="2401331"/>
          <a:ext cx="524947" cy="100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473" y="0"/>
              </a:lnTo>
              <a:lnTo>
                <a:pt x="262473" y="1000281"/>
              </a:lnTo>
              <a:lnTo>
                <a:pt x="524947" y="1000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7894" y="2873230"/>
        <a:ext cx="56483" cy="56483"/>
      </dsp:txXfrm>
    </dsp:sp>
    <dsp:sp modelId="{3D2DDDC2-386D-48C4-AB27-9B6C11016D32}">
      <dsp:nvSpPr>
        <dsp:cNvPr id="0" name=""/>
        <dsp:cNvSpPr/>
      </dsp:nvSpPr>
      <dsp:spPr>
        <a:xfrm>
          <a:off x="2353661" y="2355611"/>
          <a:ext cx="5249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94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3011" y="2388207"/>
        <a:ext cx="26247" cy="26247"/>
      </dsp:txXfrm>
    </dsp:sp>
    <dsp:sp modelId="{DFF0D4F1-AE16-430F-84CC-490C2EBDDF5F}">
      <dsp:nvSpPr>
        <dsp:cNvPr id="0" name=""/>
        <dsp:cNvSpPr/>
      </dsp:nvSpPr>
      <dsp:spPr>
        <a:xfrm>
          <a:off x="2353661" y="1401050"/>
          <a:ext cx="524947" cy="1000281"/>
        </a:xfrm>
        <a:custGeom>
          <a:avLst/>
          <a:gdLst/>
          <a:ahLst/>
          <a:cxnLst/>
          <a:rect l="0" t="0" r="0" b="0"/>
          <a:pathLst>
            <a:path>
              <a:moveTo>
                <a:pt x="0" y="1000281"/>
              </a:moveTo>
              <a:lnTo>
                <a:pt x="262473" y="1000281"/>
              </a:lnTo>
              <a:lnTo>
                <a:pt x="262473" y="0"/>
              </a:lnTo>
              <a:lnTo>
                <a:pt x="5249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7894" y="1872949"/>
        <a:ext cx="56483" cy="56483"/>
      </dsp:txXfrm>
    </dsp:sp>
    <dsp:sp modelId="{6CFB8043-9763-413E-A85D-5E71D7F97834}">
      <dsp:nvSpPr>
        <dsp:cNvPr id="0" name=""/>
        <dsp:cNvSpPr/>
      </dsp:nvSpPr>
      <dsp:spPr>
        <a:xfrm>
          <a:off x="2353661" y="400769"/>
          <a:ext cx="524947" cy="2000562"/>
        </a:xfrm>
        <a:custGeom>
          <a:avLst/>
          <a:gdLst/>
          <a:ahLst/>
          <a:cxnLst/>
          <a:rect l="0" t="0" r="0" b="0"/>
          <a:pathLst>
            <a:path>
              <a:moveTo>
                <a:pt x="0" y="2000562"/>
              </a:moveTo>
              <a:lnTo>
                <a:pt x="262473" y="2000562"/>
              </a:lnTo>
              <a:lnTo>
                <a:pt x="262473" y="0"/>
              </a:lnTo>
              <a:lnTo>
                <a:pt x="5249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64428" y="1349343"/>
        <a:ext cx="103414" cy="103414"/>
      </dsp:txXfrm>
    </dsp:sp>
    <dsp:sp modelId="{6B02E1F4-0876-4DE0-9D6E-A98FB462E58F}">
      <dsp:nvSpPr>
        <dsp:cNvPr id="0" name=""/>
        <dsp:cNvSpPr/>
      </dsp:nvSpPr>
      <dsp:spPr>
        <a:xfrm rot="16200000">
          <a:off x="-447778" y="2001219"/>
          <a:ext cx="4802655" cy="80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Основные направления образовательной инициативы</a:t>
          </a:r>
          <a:endParaRPr lang="ru-RU" sz="2800" kern="1200" dirty="0"/>
        </a:p>
      </dsp:txBody>
      <dsp:txXfrm>
        <a:off x="-447778" y="2001219"/>
        <a:ext cx="4802655" cy="800224"/>
      </dsp:txXfrm>
    </dsp:sp>
    <dsp:sp modelId="{D8D0D251-04CF-4ABF-954C-17B76E463BA3}">
      <dsp:nvSpPr>
        <dsp:cNvPr id="0" name=""/>
        <dsp:cNvSpPr/>
      </dsp:nvSpPr>
      <dsp:spPr>
        <a:xfrm>
          <a:off x="2878609" y="656"/>
          <a:ext cx="2563266" cy="80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Обновление образовательных стандартов</a:t>
          </a:r>
          <a:endParaRPr lang="ru-RU" sz="1900" kern="1200" dirty="0"/>
        </a:p>
      </dsp:txBody>
      <dsp:txXfrm>
        <a:off x="2878609" y="656"/>
        <a:ext cx="2563266" cy="800224"/>
      </dsp:txXfrm>
    </dsp:sp>
    <dsp:sp modelId="{1A07250B-DFDE-4FCA-8463-04B2A2307A03}">
      <dsp:nvSpPr>
        <dsp:cNvPr id="0" name=""/>
        <dsp:cNvSpPr/>
      </dsp:nvSpPr>
      <dsp:spPr>
        <a:xfrm>
          <a:off x="2878609" y="1000937"/>
          <a:ext cx="2624737" cy="80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Система поддержки талантливых детей</a:t>
          </a:r>
          <a:endParaRPr lang="ru-RU" sz="1900" kern="1200" dirty="0"/>
        </a:p>
      </dsp:txBody>
      <dsp:txXfrm>
        <a:off x="2878609" y="1000937"/>
        <a:ext cx="2624737" cy="800224"/>
      </dsp:txXfrm>
    </dsp:sp>
    <dsp:sp modelId="{5507A0AC-7346-4D88-AC03-72F7D8098522}">
      <dsp:nvSpPr>
        <dsp:cNvPr id="0" name=""/>
        <dsp:cNvSpPr/>
      </dsp:nvSpPr>
      <dsp:spPr>
        <a:xfrm>
          <a:off x="2878609" y="2001219"/>
          <a:ext cx="2624737" cy="80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учительского потенциала</a:t>
          </a:r>
          <a:endParaRPr lang="ru-RU" sz="1900" kern="1200" dirty="0"/>
        </a:p>
      </dsp:txBody>
      <dsp:txXfrm>
        <a:off x="2878609" y="2001219"/>
        <a:ext cx="2624737" cy="800224"/>
      </dsp:txXfrm>
    </dsp:sp>
    <dsp:sp modelId="{832C9349-9A42-461B-9956-CCEDABD4D474}">
      <dsp:nvSpPr>
        <dsp:cNvPr id="0" name=""/>
        <dsp:cNvSpPr/>
      </dsp:nvSpPr>
      <dsp:spPr>
        <a:xfrm>
          <a:off x="2878609" y="3001500"/>
          <a:ext cx="2624737" cy="80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Современная школьная инфраструктура</a:t>
          </a:r>
          <a:endParaRPr lang="ru-RU" sz="1900" kern="1200" dirty="0"/>
        </a:p>
      </dsp:txBody>
      <dsp:txXfrm>
        <a:off x="2878609" y="3001500"/>
        <a:ext cx="2624737" cy="800224"/>
      </dsp:txXfrm>
    </dsp:sp>
    <dsp:sp modelId="{E5D7CF31-3EC8-41B4-92E5-B79664D94A63}">
      <dsp:nvSpPr>
        <dsp:cNvPr id="0" name=""/>
        <dsp:cNvSpPr/>
      </dsp:nvSpPr>
      <dsp:spPr>
        <a:xfrm>
          <a:off x="2878609" y="4001781"/>
          <a:ext cx="2624737" cy="80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Здоровье школьников</a:t>
          </a:r>
          <a:endParaRPr lang="ru-RU" sz="1900" kern="1200" dirty="0"/>
        </a:p>
      </dsp:txBody>
      <dsp:txXfrm>
        <a:off x="2878609" y="4001781"/>
        <a:ext cx="2624737" cy="800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2AAC0-33D0-4AB9-9AC3-E2DE5C12167A}">
      <dsp:nvSpPr>
        <dsp:cNvPr id="0" name=""/>
        <dsp:cNvSpPr/>
      </dsp:nvSpPr>
      <dsp:spPr>
        <a:xfrm>
          <a:off x="2932875" y="1719003"/>
          <a:ext cx="2184928" cy="18900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Важнейшие навыки преподавателя, необходимые для работы в новых условиях: 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3294948" y="2032211"/>
        <a:ext cx="1460782" cy="1263635"/>
      </dsp:txXfrm>
    </dsp:sp>
    <dsp:sp modelId="{0F50BB64-BE75-48C0-A0A8-7CA3A0484AD9}">
      <dsp:nvSpPr>
        <dsp:cNvPr id="0" name=""/>
        <dsp:cNvSpPr/>
      </dsp:nvSpPr>
      <dsp:spPr>
        <a:xfrm>
          <a:off x="4301060" y="814741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F8E29-C179-4B22-888E-F02586882AD7}">
      <dsp:nvSpPr>
        <dsp:cNvPr id="0" name=""/>
        <dsp:cNvSpPr/>
      </dsp:nvSpPr>
      <dsp:spPr>
        <a:xfrm>
          <a:off x="2908119" y="72014"/>
          <a:ext cx="2225310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Креативность и стремление использовать инновационные технологии</a:t>
          </a:r>
          <a:endParaRPr lang="ru-RU" sz="1400" kern="1200" dirty="0"/>
        </a:p>
      </dsp:txBody>
      <dsp:txXfrm>
        <a:off x="3241080" y="303786"/>
        <a:ext cx="1559388" cy="1085477"/>
      </dsp:txXfrm>
    </dsp:sp>
    <dsp:sp modelId="{D6391A5C-D051-4AC6-9652-BB13EA7310A0}">
      <dsp:nvSpPr>
        <dsp:cNvPr id="0" name=""/>
        <dsp:cNvSpPr/>
      </dsp:nvSpPr>
      <dsp:spPr>
        <a:xfrm>
          <a:off x="5263160" y="2142626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B3A44-3B4E-4D16-9365-72AB3EBE04C7}">
      <dsp:nvSpPr>
        <dsp:cNvPr id="0" name=""/>
        <dsp:cNvSpPr/>
      </dsp:nvSpPr>
      <dsp:spPr>
        <a:xfrm>
          <a:off x="4780321" y="936100"/>
          <a:ext cx="221716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Исследовательская и информационная компетентность</a:t>
          </a:r>
          <a:endParaRPr lang="ru-RU" sz="1400" kern="1200" dirty="0"/>
        </a:p>
      </dsp:txBody>
      <dsp:txXfrm>
        <a:off x="5112603" y="1168249"/>
        <a:ext cx="1552599" cy="1084723"/>
      </dsp:txXfrm>
    </dsp:sp>
    <dsp:sp modelId="{B8D3F665-7189-4489-A597-1730E027183E}">
      <dsp:nvSpPr>
        <dsp:cNvPr id="0" name=""/>
        <dsp:cNvSpPr/>
      </dsp:nvSpPr>
      <dsp:spPr>
        <a:xfrm>
          <a:off x="4594823" y="3641559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69C97-1F12-47FC-B593-8B2537D828F1}">
      <dsp:nvSpPr>
        <dsp:cNvPr id="0" name=""/>
        <dsp:cNvSpPr/>
      </dsp:nvSpPr>
      <dsp:spPr>
        <a:xfrm>
          <a:off x="4752532" y="2880324"/>
          <a:ext cx="2394032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Коммуникативные навыки и стремление к сотрудничеству</a:t>
          </a:r>
          <a:endParaRPr lang="ru-RU" sz="1400" kern="1200" dirty="0"/>
        </a:p>
      </dsp:txBody>
      <dsp:txXfrm>
        <a:off x="5099553" y="3104859"/>
        <a:ext cx="1699990" cy="1099951"/>
      </dsp:txXfrm>
    </dsp:sp>
    <dsp:sp modelId="{0B14043D-3F78-4451-9714-A4381551C9BE}">
      <dsp:nvSpPr>
        <dsp:cNvPr id="0" name=""/>
        <dsp:cNvSpPr/>
      </dsp:nvSpPr>
      <dsp:spPr>
        <a:xfrm>
          <a:off x="2936941" y="3797154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1E0A-6A48-4BE4-85F1-EEBAB39C8AA9}">
      <dsp:nvSpPr>
        <dsp:cNvPr id="0" name=""/>
        <dsp:cNvSpPr/>
      </dsp:nvSpPr>
      <dsp:spPr>
        <a:xfrm>
          <a:off x="3240353" y="3744423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Критическое мышление, системный анализ, поиск нестандартных решений проблем</a:t>
          </a:r>
          <a:endParaRPr lang="ru-RU" sz="1400" kern="1200" dirty="0"/>
        </a:p>
      </dsp:txBody>
      <dsp:txXfrm>
        <a:off x="3537083" y="4001129"/>
        <a:ext cx="1197073" cy="1035609"/>
      </dsp:txXfrm>
    </dsp:sp>
    <dsp:sp modelId="{726A8185-C185-49CF-BC7A-47618E5DB94B}">
      <dsp:nvSpPr>
        <dsp:cNvPr id="0" name=""/>
        <dsp:cNvSpPr/>
      </dsp:nvSpPr>
      <dsp:spPr>
        <a:xfrm>
          <a:off x="1959085" y="2469802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0140C-FAED-41E8-86E1-94835DD4BB78}">
      <dsp:nvSpPr>
        <dsp:cNvPr id="0" name=""/>
        <dsp:cNvSpPr/>
      </dsp:nvSpPr>
      <dsp:spPr>
        <a:xfrm>
          <a:off x="891891" y="936097"/>
          <a:ext cx="2327460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Взаимодействие с виртуальным сообществом, моделирование работы и обучения в цифровое время</a:t>
          </a:r>
          <a:endParaRPr lang="ru-RU" sz="1400" kern="1200" dirty="0"/>
        </a:p>
      </dsp:txBody>
      <dsp:txXfrm>
        <a:off x="1233364" y="1163362"/>
        <a:ext cx="1644514" cy="1094491"/>
      </dsp:txXfrm>
    </dsp:sp>
    <dsp:sp modelId="{5FD34D6C-F13E-44FD-95B1-84376CE1F148}">
      <dsp:nvSpPr>
        <dsp:cNvPr id="0" name=""/>
        <dsp:cNvSpPr/>
      </dsp:nvSpPr>
      <dsp:spPr>
        <a:xfrm>
          <a:off x="891891" y="2952328"/>
          <a:ext cx="2510632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Технологизм</a:t>
          </a:r>
          <a:r>
            <a:rPr lang="ru-RU" sz="1400" kern="1200" dirty="0" smtClean="0"/>
            <a:t> деятельности и идей</a:t>
          </a:r>
          <a:endParaRPr lang="ru-RU" sz="1400" kern="1200" dirty="0"/>
        </a:p>
      </dsp:txBody>
      <dsp:txXfrm>
        <a:off x="1248629" y="3172430"/>
        <a:ext cx="1797156" cy="1108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2F6D-8D6D-46C2-968A-839A66151CDF}">
      <dsp:nvSpPr>
        <dsp:cNvPr id="0" name=""/>
        <dsp:cNvSpPr/>
      </dsp:nvSpPr>
      <dsp:spPr>
        <a:xfrm rot="16200000">
          <a:off x="594066" y="-594066"/>
          <a:ext cx="2628291" cy="3816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Воодушевлять и поддерживать обучение школьников и их творчество</a:t>
          </a:r>
          <a:endParaRPr lang="ru-RU" sz="2300" kern="1200" dirty="0"/>
        </a:p>
      </dsp:txBody>
      <dsp:txXfrm rot="5400000">
        <a:off x="0" y="0"/>
        <a:ext cx="3816424" cy="1971219"/>
      </dsp:txXfrm>
    </dsp:sp>
    <dsp:sp modelId="{A9C85DEF-7E51-4AFB-BE0C-316335004A30}">
      <dsp:nvSpPr>
        <dsp:cNvPr id="0" name=""/>
        <dsp:cNvSpPr/>
      </dsp:nvSpPr>
      <dsp:spPr>
        <a:xfrm>
          <a:off x="3816424" y="0"/>
          <a:ext cx="3816424" cy="262829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Создавать учебные мероприятия для цифровой среды</a:t>
          </a:r>
          <a:endParaRPr lang="ru-RU" sz="2300" kern="1200" dirty="0"/>
        </a:p>
      </dsp:txBody>
      <dsp:txXfrm>
        <a:off x="3816424" y="0"/>
        <a:ext cx="3816424" cy="1971219"/>
      </dsp:txXfrm>
    </dsp:sp>
    <dsp:sp modelId="{D003CC2D-16AA-4CFD-AAB1-EFB766D83374}">
      <dsp:nvSpPr>
        <dsp:cNvPr id="0" name=""/>
        <dsp:cNvSpPr/>
      </dsp:nvSpPr>
      <dsp:spPr>
        <a:xfrm rot="10800000">
          <a:off x="0" y="2628291"/>
          <a:ext cx="3816424" cy="262829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Продвигать и моделировать поведение участника цифрового общества и ответственность в новом мире</a:t>
          </a:r>
          <a:endParaRPr lang="ru-RU" sz="2300" kern="1200" dirty="0"/>
        </a:p>
      </dsp:txBody>
      <dsp:txXfrm rot="10800000">
        <a:off x="0" y="3285364"/>
        <a:ext cx="3816424" cy="1971219"/>
      </dsp:txXfrm>
    </dsp:sp>
    <dsp:sp modelId="{50F508D0-9509-4E93-B025-0B326A0DF57A}">
      <dsp:nvSpPr>
        <dsp:cNvPr id="0" name=""/>
        <dsp:cNvSpPr/>
      </dsp:nvSpPr>
      <dsp:spPr>
        <a:xfrm rot="5400000">
          <a:off x="4410490" y="2034225"/>
          <a:ext cx="2628291" cy="3816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Вовлекать в процессы цифрового роста и лидерства</a:t>
          </a:r>
          <a:endParaRPr lang="ru-RU" sz="2300" kern="1200" dirty="0"/>
        </a:p>
      </dsp:txBody>
      <dsp:txXfrm rot="-5400000">
        <a:off x="3816424" y="3285364"/>
        <a:ext cx="3816424" cy="1971219"/>
      </dsp:txXfrm>
    </dsp:sp>
    <dsp:sp modelId="{AD998A52-2A44-48FD-ACD4-EE2023AEB701}">
      <dsp:nvSpPr>
        <dsp:cNvPr id="0" name=""/>
        <dsp:cNvSpPr/>
      </dsp:nvSpPr>
      <dsp:spPr>
        <a:xfrm>
          <a:off x="2373838" y="1971219"/>
          <a:ext cx="2885170" cy="131414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Атрибутами стиля учителя 21 века должны стать способности</a:t>
          </a:r>
          <a:endParaRPr lang="ru-RU" sz="2400" kern="1200" dirty="0"/>
        </a:p>
      </dsp:txBody>
      <dsp:txXfrm>
        <a:off x="2437989" y="2035370"/>
        <a:ext cx="2756868" cy="1185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EA048-712A-41E9-8F56-C3A1B3A398CD}">
      <dsp:nvSpPr>
        <dsp:cNvPr id="0" name=""/>
        <dsp:cNvSpPr/>
      </dsp:nvSpPr>
      <dsp:spPr>
        <a:xfrm>
          <a:off x="1450961" y="234026"/>
          <a:ext cx="4644516" cy="1612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9D4DF-0D39-4D4D-A49C-B5E09C4E6831}">
      <dsp:nvSpPr>
        <dsp:cNvPr id="0" name=""/>
        <dsp:cNvSpPr/>
      </dsp:nvSpPr>
      <dsp:spPr>
        <a:xfrm>
          <a:off x="3330370" y="4183664"/>
          <a:ext cx="900100" cy="5760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8A5B1-4157-430F-8C4A-58E8E573BD0C}">
      <dsp:nvSpPr>
        <dsp:cNvPr id="0" name=""/>
        <dsp:cNvSpPr/>
      </dsp:nvSpPr>
      <dsp:spPr>
        <a:xfrm>
          <a:off x="1620179" y="4644516"/>
          <a:ext cx="432048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Основные проблемы развития современного обучения</a:t>
          </a:r>
          <a:endParaRPr lang="ru-RU" sz="2400" kern="1200" dirty="0"/>
        </a:p>
      </dsp:txBody>
      <dsp:txXfrm>
        <a:off x="1620179" y="4644516"/>
        <a:ext cx="4320480" cy="1080120"/>
      </dsp:txXfrm>
    </dsp:sp>
    <dsp:sp modelId="{3FF3498A-7350-4750-AC83-C302C079B67B}">
      <dsp:nvSpPr>
        <dsp:cNvPr id="0" name=""/>
        <dsp:cNvSpPr/>
      </dsp:nvSpPr>
      <dsp:spPr>
        <a:xfrm>
          <a:off x="3139548" y="1971579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Нехватка времени</a:t>
          </a:r>
          <a:endParaRPr lang="ru-RU" sz="2200" kern="1200" dirty="0"/>
        </a:p>
      </dsp:txBody>
      <dsp:txXfrm>
        <a:off x="3376818" y="2208849"/>
        <a:ext cx="1145640" cy="1145640"/>
      </dsp:txXfrm>
    </dsp:sp>
    <dsp:sp modelId="{C023214F-40E5-4051-99EE-722E4BA40789}">
      <dsp:nvSpPr>
        <dsp:cNvPr id="0" name=""/>
        <dsp:cNvSpPr/>
      </dsp:nvSpPr>
      <dsp:spPr>
        <a:xfrm>
          <a:off x="1980220" y="756084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Нехватка оборудования</a:t>
          </a:r>
          <a:endParaRPr lang="ru-RU" sz="2000" kern="1200" dirty="0"/>
        </a:p>
      </dsp:txBody>
      <dsp:txXfrm>
        <a:off x="2217490" y="993354"/>
        <a:ext cx="1145640" cy="1145640"/>
      </dsp:txXfrm>
    </dsp:sp>
    <dsp:sp modelId="{DD9BE2E3-DE05-498B-8ED8-05C519E0418C}">
      <dsp:nvSpPr>
        <dsp:cNvPr id="0" name=""/>
        <dsp:cNvSpPr/>
      </dsp:nvSpPr>
      <dsp:spPr>
        <a:xfrm>
          <a:off x="3636404" y="364360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Нехватка навыков</a:t>
          </a:r>
          <a:endParaRPr lang="ru-RU" sz="2000" kern="1200" dirty="0"/>
        </a:p>
      </dsp:txBody>
      <dsp:txXfrm>
        <a:off x="3873674" y="601630"/>
        <a:ext cx="1145640" cy="1145640"/>
      </dsp:txXfrm>
    </dsp:sp>
    <dsp:sp modelId="{2DDE0031-01FB-4C09-9F2A-0B91971A75E7}">
      <dsp:nvSpPr>
        <dsp:cNvPr id="0" name=""/>
        <dsp:cNvSpPr/>
      </dsp:nvSpPr>
      <dsp:spPr>
        <a:xfrm>
          <a:off x="1260139" y="36003"/>
          <a:ext cx="5040560" cy="40324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21C261-DA83-450F-90F9-BE356C5D664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8335811-DE6E-4989-B822-CEF209329F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06195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5905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288306"/>
            <a:ext cx="6531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XXI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века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80928"/>
            <a:ext cx="53812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</a:t>
            </a: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Вагу Мария Викторовна,</a:t>
            </a:r>
          </a:p>
          <a:p>
            <a:pPr algn="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аместитель директора по УВР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323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70557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Дизайн и разработка цифрового обучения и оценки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разработки или адаптации соответствующие опыта обучения с включением цифровых инструментов и ресурсов для обеспечения обучения и творчества учеников.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разработки технологии обогащенной учебной среды, которая позволяет ученикам активно стремиться к достижению собственных образовательных целей, управлять собственным обучением и самим оценивать свой прогресс.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настройки и персонализации инструментов учебной деятельности для обеспечения различных стилей и стратегий обучения с использованием цифровых инструментов и ресурсов.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предоставлять студентам многочисленные и разнообразные формы формирующего и итогового оценивания в соответствие с содержанием и технологическими стандартами</a:t>
            </a:r>
          </a:p>
        </p:txBody>
      </p:sp>
    </p:spTree>
    <p:extLst>
      <p:ext uri="{BB962C8B-B14F-4D97-AF65-F5344CB8AC3E}">
        <p14:creationId xmlns:p14="http://schemas.microsoft.com/office/powerpoint/2010/main" val="39944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8810"/>
            <a:ext cx="1314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8643" y="930017"/>
            <a:ext cx="62846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Модель работы и обучения в цифровую эпоху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28727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свободно владеть современными технологиями передачи и переноса знаний в различные области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сотрудничать со студентами, коллегами, родителями и членами сообщества с использованием цифровых инструментов и ресурсов.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передавать информацию и идеи ученикам, родителям и коллегам, используя различные цифровые средства и форматы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поддерживать эффективное использование существующих и новых цифровых инструментов для поиска, анализа, оценки и использования информационных ресурсов в исследованиях и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16269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08" y="404664"/>
            <a:ext cx="1609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57606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Поощрение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гражданской ответственности </a:t>
            </a:r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цифровых средах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418" y="1789659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отстаивать и пропагандировать нормы безопасного, правового и честного использования цифровой информации и технологии, в том числе уважения к авторскому праву и интеллектуальной собственности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обращаться к разнообразным потребностям и интересам всех учащихся, используя личностно-ориентированные стратегии равного доступа к соответствующим цифровые инструментам и ресурсам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поощрять и внедрять правила цифрового этикета и ответственного социального взаимодействия, связанные с использованием технологий и информации.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развивать межкультурное взаимопонимание с привлечением коллег и учеников из других культур с использованием возможностей цифровых коммуникаций.</a:t>
            </a:r>
          </a:p>
        </p:txBody>
      </p:sp>
    </p:spTree>
    <p:extLst>
      <p:ext uri="{BB962C8B-B14F-4D97-AF65-F5344CB8AC3E}">
        <p14:creationId xmlns:p14="http://schemas.microsoft.com/office/powerpoint/2010/main" val="24561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688"/>
            <a:ext cx="1190625" cy="119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954390"/>
            <a:ext cx="4238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Профессиональный рост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7687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участвуют региональных, федеральных и глобальных образовательных сообществах для изучения форм творческого применения технологий для улучшения обучения студентов.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демонстрируют знание технологии, участвуют в общем процессе принятия решений и создания сообщества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постоянно отслеживают текущие исследования и профессиональную практику, чтобы эффективно использовать существующие цифровые инструменты и ресурсы для поддержки обучения студентов.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вносят свой вклад в эффективность, жизнеспособность и самообновления учительской профессии и своих школах и </a:t>
            </a:r>
            <a:r>
              <a:rPr lang="ru-RU" sz="2000" dirty="0" smtClean="0"/>
              <a:t>сообществах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173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Источники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3814" y="1268760"/>
            <a:ext cx="7492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http://gym1.at.ua/blog/kakim_dolzhen_byt_uchitel_xxi_veka/2009-11-10-6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14" y="1844824"/>
            <a:ext cx="756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http://pl52.ru/index.php?option=com_content&amp;view=article&amp;id=26&amp;Itemid=26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2088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http://www.moi-universitet.ru/do/directions/list/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512199"/>
            <a:ext cx="7632848" cy="91440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Отличия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XXI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века от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7868197"/>
              </p:ext>
            </p:extLst>
          </p:nvPr>
        </p:nvGraphicFramePr>
        <p:xfrm>
          <a:off x="1524000" y="1628800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2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2009 году утверждена национальная образовательная инициатива «Наша новая школа».  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2944508"/>
              </p:ext>
            </p:extLst>
          </p:nvPr>
        </p:nvGraphicFramePr>
        <p:xfrm>
          <a:off x="1043608" y="1307669"/>
          <a:ext cx="7056784" cy="480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2244305"/>
              </p:ext>
            </p:extLst>
          </p:nvPr>
        </p:nvGraphicFramePr>
        <p:xfrm>
          <a:off x="611560" y="620688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6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06959703"/>
              </p:ext>
            </p:extLst>
          </p:nvPr>
        </p:nvGraphicFramePr>
        <p:xfrm>
          <a:off x="755576" y="62068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9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8058586"/>
              </p:ext>
            </p:extLst>
          </p:nvPr>
        </p:nvGraphicFramePr>
        <p:xfrm>
          <a:off x="755576" y="404664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81030"/>
            <a:ext cx="962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4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827584" y="692696"/>
            <a:ext cx="7497216" cy="720080"/>
          </a:xfrm>
          <a:prstGeom prst="flowChartAlternateProcess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Перспективные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в развитии ИКТ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861298" y="2780928"/>
            <a:ext cx="7463502" cy="72008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Интерактивные мультимедийные устройства (интерактивные доски, планшеты и т.д.)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7" y="3645024"/>
            <a:ext cx="74635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8" y="5144963"/>
            <a:ext cx="7463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2871"/>
            <a:ext cx="7497216" cy="101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7584" y="1692871"/>
            <a:ext cx="749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Мобильные цифровые устройства и гаджеты («наладонные» портативные компьютеры, GPS-навигаторы, сотовые телефоны, видеокамеры, цифровые фотоаппараты с новыми функциями)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4179" y="3689235"/>
            <a:ext cx="7297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Современное программное обеспечение нового поколения, имеющее образовательную направленность, например: </a:t>
            </a:r>
            <a:r>
              <a:rPr lang="ru-RU" dirty="0" err="1"/>
              <a:t>NetLogo</a:t>
            </a:r>
            <a:r>
              <a:rPr lang="ru-RU" dirty="0"/>
              <a:t>, </a:t>
            </a:r>
            <a:r>
              <a:rPr lang="ru-RU" dirty="0" err="1"/>
              <a:t>Scratch</a:t>
            </a:r>
            <a:r>
              <a:rPr lang="ru-RU" dirty="0"/>
              <a:t>, </a:t>
            </a:r>
            <a:r>
              <a:rPr lang="ru-RU" dirty="0" err="1"/>
              <a:t>Moodle</a:t>
            </a:r>
            <a:r>
              <a:rPr lang="ru-RU" dirty="0"/>
              <a:t>, CMS, любое свободно распространяемое ПО,  программы визуализации мышления (карты знаний) процессов и явлений и др.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8930" y="5144963"/>
            <a:ext cx="7463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Социальные сервисы </a:t>
            </a:r>
            <a:r>
              <a:rPr lang="ru-RU" dirty="0" err="1"/>
              <a:t>Web</a:t>
            </a:r>
            <a:r>
              <a:rPr lang="ru-RU" dirty="0"/>
              <a:t> 2.0 (особенно новые социальные формы программного обеспечения (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software</a:t>
            </a:r>
            <a:r>
              <a:rPr lang="ru-RU" dirty="0"/>
              <a:t>): блоги, фото- и видео-сервисы, коллективные закладки, </a:t>
            </a:r>
            <a:r>
              <a:rPr lang="ru-RU" dirty="0" err="1"/>
              <a:t>гео</a:t>
            </a:r>
            <a:r>
              <a:rPr lang="ru-RU" dirty="0"/>
              <a:t>-сервисы, системы создания коллективного гипертекста, </a:t>
            </a:r>
            <a:r>
              <a:rPr lang="ru-RU" dirty="0" err="1"/>
              <a:t>подкасты</a:t>
            </a:r>
            <a:r>
              <a:rPr lang="ru-RU" dirty="0"/>
              <a:t> и др.)</a:t>
            </a:r>
          </a:p>
        </p:txBody>
      </p:sp>
    </p:spTree>
    <p:extLst>
      <p:ext uri="{BB962C8B-B14F-4D97-AF65-F5344CB8AC3E}">
        <p14:creationId xmlns:p14="http://schemas.microsoft.com/office/powerpoint/2010/main" val="10631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771650"/>
            <a:ext cx="7048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81472"/>
            <a:ext cx="7488832" cy="91440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Компетентности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учителя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XXI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0" y="532295"/>
            <a:ext cx="1104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700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Содействие обучению и творчеству учеников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698" y="2492896"/>
            <a:ext cx="7503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оказывать </a:t>
            </a:r>
            <a:r>
              <a:rPr lang="ru-RU" sz="2000" dirty="0"/>
              <a:t>поддержку творческому и инновационного мышления и изобретательности учеников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вовлекать </a:t>
            </a:r>
            <a:r>
              <a:rPr lang="ru-RU" sz="2000" dirty="0"/>
              <a:t>учеников в изучении реальных проблем и решение реальных проблем с использованием цифровых инструментов и </a:t>
            </a:r>
            <a:r>
              <a:rPr lang="ru-RU" sz="2000" dirty="0" smtClean="0"/>
              <a:t>ресурсов.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поощрять </a:t>
            </a:r>
            <a:r>
              <a:rPr lang="ru-RU" sz="2000" dirty="0"/>
              <a:t>рефлексию учеников с использованием средств совместной работы для выявления концептуального понимания и уточнения планирование и творческие процессы.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совместное </a:t>
            </a:r>
            <a:r>
              <a:rPr lang="ru-RU" sz="2000" dirty="0"/>
              <a:t>построение знаний вместе с учениками и коллегами в реальном мире и в виртуальных средах.</a:t>
            </a:r>
          </a:p>
        </p:txBody>
      </p:sp>
    </p:spTree>
    <p:extLst>
      <p:ext uri="{BB962C8B-B14F-4D97-AF65-F5344CB8AC3E}">
        <p14:creationId xmlns:p14="http://schemas.microsoft.com/office/powerpoint/2010/main" val="11906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  <p:tag name="ISPRING_RESOURCE_PATHS_HASH_2" val="ba1f23184c015f8d379e4671d1956206852a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640</TotalTime>
  <Words>733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28</cp:revision>
  <dcterms:created xsi:type="dcterms:W3CDTF">2013-01-05T18:21:37Z</dcterms:created>
  <dcterms:modified xsi:type="dcterms:W3CDTF">2013-01-18T22:36:44Z</dcterms:modified>
</cp:coreProperties>
</file>