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CD66E3-FCFA-4DAD-B15B-3ED60DB14D2A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451405-3120-4274-A12B-6E0752CBD9C6}">
      <dgm:prSet phldrT="[Текст]" phldr="1"/>
      <dgm:spPr/>
      <dgm:t>
        <a:bodyPr/>
        <a:lstStyle/>
        <a:p>
          <a:endParaRPr lang="ru-RU" dirty="0"/>
        </a:p>
      </dgm:t>
    </dgm:pt>
    <dgm:pt modelId="{61413394-1565-48B4-8008-4534D6E67E9B}" type="parTrans" cxnId="{2FE4D7E1-0105-4BA0-A099-EDB9E2650449}">
      <dgm:prSet/>
      <dgm:spPr/>
      <dgm:t>
        <a:bodyPr/>
        <a:lstStyle/>
        <a:p>
          <a:endParaRPr lang="ru-RU"/>
        </a:p>
      </dgm:t>
    </dgm:pt>
    <dgm:pt modelId="{69E7C99A-39CA-46A2-BF12-01D75097D4C6}" type="sibTrans" cxnId="{2FE4D7E1-0105-4BA0-A099-EDB9E2650449}">
      <dgm:prSet/>
      <dgm:spPr/>
      <dgm:t>
        <a:bodyPr/>
        <a:lstStyle/>
        <a:p>
          <a:endParaRPr lang="ru-RU"/>
        </a:p>
      </dgm:t>
    </dgm:pt>
    <dgm:pt modelId="{510B30D8-36E8-4CDF-9F9F-8B4E254AA9B2}">
      <dgm:prSet phldrT="[Текст]" phldr="1"/>
      <dgm:spPr/>
      <dgm:t>
        <a:bodyPr/>
        <a:lstStyle/>
        <a:p>
          <a:endParaRPr lang="ru-RU" dirty="0"/>
        </a:p>
      </dgm:t>
    </dgm:pt>
    <dgm:pt modelId="{3C2C80EF-FDDF-494C-9521-EE9F9328A7DD}" type="parTrans" cxnId="{41C92119-656D-45B9-923D-F7C173E92AE8}">
      <dgm:prSet/>
      <dgm:spPr/>
      <dgm:t>
        <a:bodyPr/>
        <a:lstStyle/>
        <a:p>
          <a:endParaRPr lang="ru-RU"/>
        </a:p>
      </dgm:t>
    </dgm:pt>
    <dgm:pt modelId="{07954BB9-880F-4639-B44D-8418AB14ADE7}" type="sibTrans" cxnId="{41C92119-656D-45B9-923D-F7C173E92AE8}">
      <dgm:prSet/>
      <dgm:spPr/>
      <dgm:t>
        <a:bodyPr/>
        <a:lstStyle/>
        <a:p>
          <a:endParaRPr lang="ru-RU"/>
        </a:p>
      </dgm:t>
    </dgm:pt>
    <dgm:pt modelId="{41385C8B-8342-4C58-BFD3-A548C0DB4373}">
      <dgm:prSet phldrT="[Текст]" phldr="1"/>
      <dgm:spPr/>
      <dgm:t>
        <a:bodyPr/>
        <a:lstStyle/>
        <a:p>
          <a:endParaRPr lang="ru-RU"/>
        </a:p>
      </dgm:t>
    </dgm:pt>
    <dgm:pt modelId="{9C412B8B-CE5A-4D9A-8AAF-D30682869374}" type="parTrans" cxnId="{91AF236C-300C-42CF-9D40-9B9F8A3A4B37}">
      <dgm:prSet/>
      <dgm:spPr/>
      <dgm:t>
        <a:bodyPr/>
        <a:lstStyle/>
        <a:p>
          <a:endParaRPr lang="ru-RU"/>
        </a:p>
      </dgm:t>
    </dgm:pt>
    <dgm:pt modelId="{1A1A67F8-F40C-4EB5-993B-5BBAC12A445C}" type="sibTrans" cxnId="{91AF236C-300C-42CF-9D40-9B9F8A3A4B37}">
      <dgm:prSet/>
      <dgm:spPr/>
      <dgm:t>
        <a:bodyPr/>
        <a:lstStyle/>
        <a:p>
          <a:endParaRPr lang="ru-RU"/>
        </a:p>
      </dgm:t>
    </dgm:pt>
    <dgm:pt modelId="{F2DF51B8-918D-4618-8B31-966ECEFF9B55}">
      <dgm:prSet phldrT="[Текст]" phldr="1"/>
      <dgm:spPr/>
      <dgm:t>
        <a:bodyPr/>
        <a:lstStyle/>
        <a:p>
          <a:endParaRPr lang="ru-RU" dirty="0"/>
        </a:p>
      </dgm:t>
    </dgm:pt>
    <dgm:pt modelId="{8A036527-BE54-49F0-9014-A50ECBA8DC31}" type="parTrans" cxnId="{76E8A2CC-7286-4E58-BB95-CE8B5AEA0EC7}">
      <dgm:prSet/>
      <dgm:spPr/>
      <dgm:t>
        <a:bodyPr/>
        <a:lstStyle/>
        <a:p>
          <a:endParaRPr lang="ru-RU"/>
        </a:p>
      </dgm:t>
    </dgm:pt>
    <dgm:pt modelId="{7330AD9E-BCC2-4158-A57B-6F2A5C7BAAC0}" type="sibTrans" cxnId="{76E8A2CC-7286-4E58-BB95-CE8B5AEA0EC7}">
      <dgm:prSet/>
      <dgm:spPr/>
      <dgm:t>
        <a:bodyPr/>
        <a:lstStyle/>
        <a:p>
          <a:endParaRPr lang="ru-RU"/>
        </a:p>
      </dgm:t>
    </dgm:pt>
    <dgm:pt modelId="{6E125AF7-AEAF-4FEA-A103-8730747E6DA9}" type="pres">
      <dgm:prSet presAssocID="{9FCD66E3-FCFA-4DAD-B15B-3ED60DB14D2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ADC947-10F8-4FBA-A861-8E6B09302655}" type="pres">
      <dgm:prSet presAssocID="{9FCD66E3-FCFA-4DAD-B15B-3ED60DB14D2A}" presName="diamond" presStyleLbl="bgShp" presStyleIdx="0" presStyleCnt="1"/>
      <dgm:spPr/>
    </dgm:pt>
    <dgm:pt modelId="{048666E9-68C1-4845-94C0-F4146147126B}" type="pres">
      <dgm:prSet presAssocID="{9FCD66E3-FCFA-4DAD-B15B-3ED60DB14D2A}" presName="quad1" presStyleLbl="node1" presStyleIdx="0" presStyleCnt="4" custScaleX="74598" custScaleY="115783" custLinFactNeighborX="-41096" custLinFactNeighborY="-112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F233F-D068-42BB-97DF-57427CB5495C}" type="pres">
      <dgm:prSet presAssocID="{9FCD66E3-FCFA-4DAD-B15B-3ED60DB14D2A}" presName="quad2" presStyleLbl="node1" presStyleIdx="1" presStyleCnt="4" custScaleX="88481" custScaleY="116639" custLinFactNeighborX="46467" custLinFactNeighborY="-97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37E34-7BBC-4638-9DDC-1A5A014CE888}" type="pres">
      <dgm:prSet presAssocID="{9FCD66E3-FCFA-4DAD-B15B-3ED60DB14D2A}" presName="quad3" presStyleLbl="node1" presStyleIdx="2" presStyleCnt="4" custScaleX="81531" custScaleY="118464" custLinFactNeighborX="-37781" custLinFactNeighborY="97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6D7B25-EC79-478C-81CB-F9C30141C76E}" type="pres">
      <dgm:prSet presAssocID="{9FCD66E3-FCFA-4DAD-B15B-3ED60DB14D2A}" presName="quad4" presStyleLbl="node1" presStyleIdx="3" presStyleCnt="4" custScaleX="84153" custScaleY="115615" custLinFactNeighborX="41958" custLinFactNeighborY="111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632733-D361-4AFE-9EFB-2A9C131E696B}" type="presOf" srcId="{9FCD66E3-FCFA-4DAD-B15B-3ED60DB14D2A}" destId="{6E125AF7-AEAF-4FEA-A103-8730747E6DA9}" srcOrd="0" destOrd="0" presId="urn:microsoft.com/office/officeart/2005/8/layout/matrix3"/>
    <dgm:cxn modelId="{41C92119-656D-45B9-923D-F7C173E92AE8}" srcId="{9FCD66E3-FCFA-4DAD-B15B-3ED60DB14D2A}" destId="{510B30D8-36E8-4CDF-9F9F-8B4E254AA9B2}" srcOrd="1" destOrd="0" parTransId="{3C2C80EF-FDDF-494C-9521-EE9F9328A7DD}" sibTransId="{07954BB9-880F-4639-B44D-8418AB14ADE7}"/>
    <dgm:cxn modelId="{8D613D03-AF09-4F0A-9492-7F1D419C5D87}" type="presOf" srcId="{41385C8B-8342-4C58-BFD3-A548C0DB4373}" destId="{A2837E34-7BBC-4638-9DDC-1A5A014CE888}" srcOrd="0" destOrd="0" presId="urn:microsoft.com/office/officeart/2005/8/layout/matrix3"/>
    <dgm:cxn modelId="{76E8A2CC-7286-4E58-BB95-CE8B5AEA0EC7}" srcId="{9FCD66E3-FCFA-4DAD-B15B-3ED60DB14D2A}" destId="{F2DF51B8-918D-4618-8B31-966ECEFF9B55}" srcOrd="3" destOrd="0" parTransId="{8A036527-BE54-49F0-9014-A50ECBA8DC31}" sibTransId="{7330AD9E-BCC2-4158-A57B-6F2A5C7BAAC0}"/>
    <dgm:cxn modelId="{91AF236C-300C-42CF-9D40-9B9F8A3A4B37}" srcId="{9FCD66E3-FCFA-4DAD-B15B-3ED60DB14D2A}" destId="{41385C8B-8342-4C58-BFD3-A548C0DB4373}" srcOrd="2" destOrd="0" parTransId="{9C412B8B-CE5A-4D9A-8AAF-D30682869374}" sibTransId="{1A1A67F8-F40C-4EB5-993B-5BBAC12A445C}"/>
    <dgm:cxn modelId="{2FE4D7E1-0105-4BA0-A099-EDB9E2650449}" srcId="{9FCD66E3-FCFA-4DAD-B15B-3ED60DB14D2A}" destId="{F1451405-3120-4274-A12B-6E0752CBD9C6}" srcOrd="0" destOrd="0" parTransId="{61413394-1565-48B4-8008-4534D6E67E9B}" sibTransId="{69E7C99A-39CA-46A2-BF12-01D75097D4C6}"/>
    <dgm:cxn modelId="{188CB944-A6D3-434E-9AED-D4A5E47D0DAE}" type="presOf" srcId="{F1451405-3120-4274-A12B-6E0752CBD9C6}" destId="{048666E9-68C1-4845-94C0-F4146147126B}" srcOrd="0" destOrd="0" presId="urn:microsoft.com/office/officeart/2005/8/layout/matrix3"/>
    <dgm:cxn modelId="{EC3859B5-037E-40B2-9814-565537F92D53}" type="presOf" srcId="{F2DF51B8-918D-4618-8B31-966ECEFF9B55}" destId="{DF6D7B25-EC79-478C-81CB-F9C30141C76E}" srcOrd="0" destOrd="0" presId="urn:microsoft.com/office/officeart/2005/8/layout/matrix3"/>
    <dgm:cxn modelId="{863431B3-DCC8-4E21-8AE2-4FE8FEFC3364}" type="presOf" srcId="{510B30D8-36E8-4CDF-9F9F-8B4E254AA9B2}" destId="{B79F233F-D068-42BB-97DF-57427CB5495C}" srcOrd="0" destOrd="0" presId="urn:microsoft.com/office/officeart/2005/8/layout/matrix3"/>
    <dgm:cxn modelId="{50093C5D-5DF0-44A0-8CC4-9D9FAE7FA939}" type="presParOf" srcId="{6E125AF7-AEAF-4FEA-A103-8730747E6DA9}" destId="{B5ADC947-10F8-4FBA-A861-8E6B09302655}" srcOrd="0" destOrd="0" presId="urn:microsoft.com/office/officeart/2005/8/layout/matrix3"/>
    <dgm:cxn modelId="{F7E4FD1C-CCE9-4A71-B35E-4ECF3EEDBA63}" type="presParOf" srcId="{6E125AF7-AEAF-4FEA-A103-8730747E6DA9}" destId="{048666E9-68C1-4845-94C0-F4146147126B}" srcOrd="1" destOrd="0" presId="urn:microsoft.com/office/officeart/2005/8/layout/matrix3"/>
    <dgm:cxn modelId="{704C3791-C52F-4D17-A8C3-4E7D32B1BB9E}" type="presParOf" srcId="{6E125AF7-AEAF-4FEA-A103-8730747E6DA9}" destId="{B79F233F-D068-42BB-97DF-57427CB5495C}" srcOrd="2" destOrd="0" presId="urn:microsoft.com/office/officeart/2005/8/layout/matrix3"/>
    <dgm:cxn modelId="{4AA6BB29-C05A-46D5-A652-208015CCE54F}" type="presParOf" srcId="{6E125AF7-AEAF-4FEA-A103-8730747E6DA9}" destId="{A2837E34-7BBC-4638-9DDC-1A5A014CE888}" srcOrd="3" destOrd="0" presId="urn:microsoft.com/office/officeart/2005/8/layout/matrix3"/>
    <dgm:cxn modelId="{02052872-1105-43AF-AC6F-13DAC11F2807}" type="presParOf" srcId="{6E125AF7-AEAF-4FEA-A103-8730747E6DA9}" destId="{DF6D7B25-EC79-478C-81CB-F9C30141C76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DC947-10F8-4FBA-A861-8E6B09302655}">
      <dsp:nvSpPr>
        <dsp:cNvPr id="0" name=""/>
        <dsp:cNvSpPr/>
      </dsp:nvSpPr>
      <dsp:spPr>
        <a:xfrm>
          <a:off x="1741884" y="0"/>
          <a:ext cx="5445224" cy="5445224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8666E9-68C1-4845-94C0-F4146147126B}">
      <dsp:nvSpPr>
        <dsp:cNvPr id="0" name=""/>
        <dsp:cNvSpPr/>
      </dsp:nvSpPr>
      <dsp:spPr>
        <a:xfrm>
          <a:off x="1656173" y="110375"/>
          <a:ext cx="1584190" cy="24588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>
        <a:off x="1733507" y="187709"/>
        <a:ext cx="1429522" cy="2304143"/>
      </dsp:txXfrm>
    </dsp:sp>
    <dsp:sp modelId="{B79F233F-D068-42BB-97DF-57427CB5495C}">
      <dsp:nvSpPr>
        <dsp:cNvPr id="0" name=""/>
        <dsp:cNvSpPr/>
      </dsp:nvSpPr>
      <dsp:spPr>
        <a:xfrm>
          <a:off x="5655275" y="133990"/>
          <a:ext cx="1879015" cy="247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900" kern="1200" dirty="0"/>
        </a:p>
      </dsp:txBody>
      <dsp:txXfrm>
        <a:off x="5747001" y="225716"/>
        <a:ext cx="1695563" cy="2293537"/>
      </dsp:txXfrm>
    </dsp:sp>
    <dsp:sp modelId="{A2837E34-7BBC-4638-9DDC-1A5A014CE888}">
      <dsp:nvSpPr>
        <dsp:cNvPr id="0" name=""/>
        <dsp:cNvSpPr/>
      </dsp:nvSpPr>
      <dsp:spPr>
        <a:xfrm>
          <a:off x="1652956" y="2815800"/>
          <a:ext cx="1731422" cy="2515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1737477" y="2900321"/>
        <a:ext cx="1562380" cy="2346703"/>
      </dsp:txXfrm>
    </dsp:sp>
    <dsp:sp modelId="{DF6D7B25-EC79-478C-81CB-F9C30141C76E}">
      <dsp:nvSpPr>
        <dsp:cNvPr id="0" name=""/>
        <dsp:cNvSpPr/>
      </dsp:nvSpPr>
      <dsp:spPr>
        <a:xfrm>
          <a:off x="5605476" y="2876313"/>
          <a:ext cx="1787104" cy="2455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 dirty="0"/>
        </a:p>
      </dsp:txBody>
      <dsp:txXfrm>
        <a:off x="5692715" y="2963552"/>
        <a:ext cx="1612626" cy="2280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F4301-8C14-4E61-B15A-89EE3C4804F6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02BE0-650A-4539-9777-BE8924CED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2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02BE0-650A-4539-9777-BE8924CED96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347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6E4BE-6ED8-4EAF-A715-8739497B6C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71EB3-0DAC-43C7-9C30-C19B1FABBF3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70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385E7-69A9-40FC-A725-DA744BDBABE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D2C48-49BC-480E-98C1-99F86C42E68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0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795EA-9661-41DF-A3F3-49FB71604C8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90DC1-36D4-4BFE-B940-2426D0D8A71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63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60CAA-3967-4AE0-B412-79FDFC3DDB0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563F-A22F-4384-8960-3B94C5EAAEC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19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A2119-08E5-485C-93B0-B04DDF0C3BE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2887B-8374-42B5-B72F-DDDF9471BFF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68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59D1B-3694-448B-A907-A34D1FF7253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473EA-D131-45E1-874D-805511B8AB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23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D8F29-56E1-42E0-824D-A42B35E5E42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976F8-17D0-450B-9A7A-4226DED2154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09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E468-20BF-446B-B782-6E40470F4C2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9BF0D-1540-43DE-BAB8-F23038769EE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98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0BADD-7A39-47FA-97CF-62D440D704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8D137-F836-4CF9-8714-385A4A33D19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68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9317E-B04A-4002-A29F-2B1DF036D46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2379D-424F-4724-AAE2-72BEAEFB0B8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B19B2-6A94-45CF-820A-A675E192EF2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9851-B449-45F8-BFB6-9B44174EF3A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0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BCD470-19CA-4E63-85A9-821D5DCF5FE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981ED5-37C2-4B94-AC41-3F6B2DDD7B0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5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slide" Target="slide6.xml"/><Relationship Id="rId2" Type="http://schemas.openxmlformats.org/officeDocument/2006/relationships/image" Target="../media/image1.jpeg"/><Relationship Id="rId16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jpe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6.jpeg"/><Relationship Id="rId10" Type="http://schemas.openxmlformats.org/officeDocument/2006/relationships/slide" Target="slide5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Relationship Id="rId1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0%B0%D0%B9%D0%BB:Bardin_IP.jpg" TargetMode="External"/><Relationship Id="rId3" Type="http://schemas.openxmlformats.org/officeDocument/2006/relationships/hyperlink" Target="http://ru.wikipedia.org/wiki/%D0%A4%D0%B0%D0%B9%D0%BB:Alekseev_MN.jpg" TargetMode="External"/><Relationship Id="rId7" Type="http://schemas.openxmlformats.org/officeDocument/2006/relationships/hyperlink" Target="http://www.google.ru/imgres?q=%D0%9E%D0%BB%D1%8C%D0%B3%D0%B0+%D0%92%D0%B0%D1%81%D0%B8%D0%BB%D1%8C%D0%B5%D0%B2%D0%BD%D0%B0+%D0%9A%D0%BE%D0%B2%D0%B0%D0%BB%D0%B5%D0%B2%D0%B0&amp;um=1&amp;hl=ru&amp;newwindow=1&amp;sa=X&amp;rlz=1C2SKPL_enRU473RU473&amp;biw=1031&amp;bih=832&amp;tbm=isch&amp;tbnid=K6av1RA51R5AVM:&amp;imgrefurl=http://www.tunnel.ru/view/post:175990&amp;docid=e_p3fNivz88a5M&amp;imgurl=http://www.tunnel.ru/userfiles/ck/images/3386/Olga_Vasilevna_Kovaleva.JPG&amp;w=450&amp;h=642&amp;ei=8bxkT63lNJT64QT9xuXlBw&amp;zoom=1&amp;iact=hc&amp;vpx=102&amp;vpy=122&amp;dur=530&amp;hovh=268&amp;hovw=188&amp;tx=98&amp;ty=160&amp;sig=116174506255982561147&amp;page=1&amp;tbnh=154&amp;tbnw=111&amp;start=0&amp;nd" TargetMode="External"/><Relationship Id="rId2" Type="http://schemas.openxmlformats.org/officeDocument/2006/relationships/hyperlink" Target="http://www.ussrtownpins.com/images/106456image7079a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A%D0%BE%D0%B2%D0%B0%D0%BB%D1%91%D0%B2%D0%B0,_%D0%9E%D0%BB%D1%8C%D0%B3%D0%B0_%D0%92%D0%B0%D1%81%D0%B8%D0%BB%D1%8C%D0%B5%D0%B2%D0%BD%D0%B0" TargetMode="External"/><Relationship Id="rId5" Type="http://schemas.openxmlformats.org/officeDocument/2006/relationships/hyperlink" Target="http://www.akbarsgallery.ru/painter/painter.php?id=2158" TargetMode="External"/><Relationship Id="rId10" Type="http://schemas.openxmlformats.org/officeDocument/2006/relationships/slide" Target="slide1.xml"/><Relationship Id="rId4" Type="http://schemas.openxmlformats.org/officeDocument/2006/relationships/hyperlink" Target="http://www.rah.ru/content/ru/main_menu_ru/section-academy_today/section-composition/person-2009-03-19-17-59-35.html?" TargetMode="External"/><Relationship Id="rId9" Type="http://schemas.openxmlformats.org/officeDocument/2006/relationships/hyperlink" Target="http://encyklopedia.narod.ru/bios/nauka/bardeen/iva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7772400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Знаменитые люди нашего района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6021288"/>
            <a:ext cx="6400800" cy="694928"/>
          </a:xfrm>
        </p:spPr>
        <p:txBody>
          <a:bodyPr rtlCol="0">
            <a:normAutofit lnSpcReduction="10000"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Чулкова Оксана Владимировна учитель географии МБОУ «СОШ № 2 г.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Калининска Саратовской области»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01584" y="6353351"/>
            <a:ext cx="1042416" cy="3497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страиваемая 4">
            <a:hlinkClick r:id="" action="ppaction://hlinkshowjump?jump=lastslide" highlightClick="1"/>
          </p:cNvPr>
          <p:cNvSpPr/>
          <p:nvPr/>
        </p:nvSpPr>
        <p:spPr>
          <a:xfrm>
            <a:off x="0" y="6356723"/>
            <a:ext cx="1042416" cy="3463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ресурсы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55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Знаменитые люди </a:t>
            </a:r>
            <a:r>
              <a:rPr lang="ru-RU" sz="4800" b="1" dirty="0" smtClean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нашего района</a:t>
            </a:r>
            <a:endParaRPr lang="ru-RU" sz="4800" b="1" dirty="0" smtClean="0">
              <a:ln w="11430">
                <a:solidFill>
                  <a:srgbClr val="00B0F0"/>
                </a:solidFill>
              </a:ln>
              <a:solidFill>
                <a:srgbClr val="00206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434484"/>
              </p:ext>
            </p:extLst>
          </p:nvPr>
        </p:nvGraphicFramePr>
        <p:xfrm>
          <a:off x="107504" y="1412776"/>
          <a:ext cx="8928992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Alekseev MN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048" y="1523149"/>
            <a:ext cx="1876831" cy="2500600"/>
          </a:xfrm>
          <a:prstGeom prst="roundRect">
            <a:avLst>
              <a:gd name="adj" fmla="val 16667"/>
            </a:avLst>
          </a:prstGeom>
          <a:ln w="28575"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rah.ru/content/ru/main_menu_ru/section-academy_today/section-composition/files/Person/Buskin/Buskin1m.jp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065" y="1457084"/>
            <a:ext cx="1928813" cy="25666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tunnel.ru/userfiles/ck/images/3386/Olga_Vasilevna_Kovaleva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236" y="4133962"/>
            <a:ext cx="1929644" cy="26103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upload.wikimedia.org/wikipedia/ru/1/15/Bardin_IP.jp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979" y="4133963"/>
            <a:ext cx="1928813" cy="26103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ww.ussrtownpins.com/images/thumbnails/sml_106456image7079a.jpg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8" r="5507"/>
          <a:stretch/>
        </p:blipFill>
        <p:spPr bwMode="auto">
          <a:xfrm>
            <a:off x="3610302" y="2684332"/>
            <a:ext cx="1954925" cy="27885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1619672" y="1523151"/>
            <a:ext cx="1872208" cy="250059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62237" y="4133963"/>
            <a:ext cx="1929642" cy="2610362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85236" y="1468268"/>
            <a:ext cx="1929642" cy="2610362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12150" y="4144338"/>
            <a:ext cx="1929642" cy="2610362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в начало 3">
            <a:hlinkClick r:id="" action="ppaction://hlinkshowjump?jump=firstslide" highlightClick="1"/>
          </p:cNvPr>
          <p:cNvSpPr/>
          <p:nvPr/>
        </p:nvSpPr>
        <p:spPr>
          <a:xfrm>
            <a:off x="8604447" y="6309320"/>
            <a:ext cx="444289" cy="43500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16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130" y="0"/>
            <a:ext cx="8229600" cy="88235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Михаил Николаевич Алексеев</a:t>
            </a:r>
            <a:endParaRPr lang="ru-RU" b="1" dirty="0">
              <a:ln w="11430">
                <a:solidFill>
                  <a:srgbClr val="00B0F0"/>
                </a:solidFill>
              </a:ln>
              <a:solidFill>
                <a:srgbClr val="00206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1340768"/>
            <a:ext cx="4680520" cy="5400600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Герой Социалистического Труда, лауреат Государственной премии СССР. Он родился 22 апреля 1918 года в селе Монастырском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Баландинского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(ныне Калининского) района.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После школы-семилетки окончил педагогический техникум; 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В 1938-50 служил в советской армии солдатом, затем офицером, был военным корреспондентом;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В 1950-55 — редактор военного издательства; 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С 1965 входит в секретариат правления Союза Писателей  РСФСР;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С 1967 — в правление СП СССР, а с 1990 — РСФСР;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В 1968 он стал главным редактором журнала «Москва».</a:t>
            </a:r>
          </a:p>
          <a:p>
            <a:pPr marL="0" indent="0" algn="ctr">
              <a:buNone/>
            </a:pP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Михаил Алексеев писал книги о Великой Отечественной войне, о прошлом и настоящем российского села.</a:t>
            </a:r>
          </a:p>
          <a:p>
            <a:endParaRPr lang="ru-RU" sz="1600" dirty="0"/>
          </a:p>
        </p:txBody>
      </p:sp>
      <p:pic>
        <p:nvPicPr>
          <p:cNvPr id="15362" name="Picture 2" descr="Alekseev M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66" y="1700808"/>
            <a:ext cx="3717778" cy="47717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425377" y="6305217"/>
            <a:ext cx="432048" cy="5212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80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2474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Встреча М.Н. </a:t>
            </a:r>
            <a:r>
              <a:rPr lang="ru-RU" sz="3600" b="1" dirty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Алексеева с учителями и учащимися «СОШ с. Монастырское» </a:t>
            </a:r>
            <a:r>
              <a:rPr lang="ru-RU" sz="3200" b="1" dirty="0" smtClean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n w="11430">
                <a:solidFill>
                  <a:srgbClr val="00B0F0"/>
                </a:solidFill>
              </a:ln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484784"/>
            <a:ext cx="4896544" cy="2769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05064"/>
            <a:ext cx="4824536" cy="26996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395536" y="2276872"/>
            <a:ext cx="3299173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октябрь 1973 год</a:t>
            </a:r>
            <a:endParaRPr lang="ru-RU" sz="3200" b="1" dirty="0">
              <a:ln w="11430">
                <a:solidFill>
                  <a:srgbClr val="00B0F0"/>
                </a:solidFill>
              </a:ln>
              <a:solidFill>
                <a:srgbClr val="00206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Управляющая кнопка: возврат 2">
            <a:hlinkClick r:id="rId4" action="ppaction://hlinksldjump" highlightClick="1"/>
          </p:cNvPr>
          <p:cNvSpPr/>
          <p:nvPr/>
        </p:nvSpPr>
        <p:spPr>
          <a:xfrm>
            <a:off x="8172400" y="6020401"/>
            <a:ext cx="739347" cy="6584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4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001" y="8400"/>
            <a:ext cx="8229600" cy="88235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Виктор Данилович </a:t>
            </a:r>
            <a:r>
              <a:rPr lang="ru-RU" sz="4800" b="1" dirty="0" err="1" smtClean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Бускин</a:t>
            </a:r>
            <a:endParaRPr lang="ru-RU" sz="4800" b="1" dirty="0">
              <a:ln w="11430">
                <a:solidFill>
                  <a:srgbClr val="00B0F0"/>
                </a:solidFill>
              </a:ln>
              <a:solidFill>
                <a:srgbClr val="00206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57545" y="1242544"/>
            <a:ext cx="4680520" cy="5400600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Врач-кардиолог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специалист по ультразвуковой диагностике, заслуженный врач Российской Федерации, доктор медицинских наук, профессор, действительный член Лазерной Академии наук РФ, автор более 40 научных публикаций, главный врач поликлиники Управления делами Президента Российской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Федерации.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Виктор Данилович, кроме того, является заслуженным художником РФ.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школьные годы занимался живописью в студии художника Артемова Е.Н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(г. Калининск)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Постоянный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участник выставок в России и за рубежом. Автор семи персональных выставок, включая выставки в Творческом Союзе художников России, в Центральном доме художника, в Центральном выставочном зале (Манеж).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Награжден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серебрянной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медалью РАХ, за цикл работ, посвященный православной тематике, золотой медалью Творческого Союза художников России, Орденом Дружбы, Орденом Меценат,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Орденом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«3a Милосердие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dirty="0"/>
          </a:p>
        </p:txBody>
      </p:sp>
      <p:pic>
        <p:nvPicPr>
          <p:cNvPr id="16386" name="Picture 2" descr="http://www.rah.ru/content/ru/main_menu_ru/section-academy_today/section-composition/files/Person/Buskin/Buskin1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04361"/>
            <a:ext cx="3575353" cy="48769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Управляющая кнопка: возврат 2">
            <a:hlinkClick r:id="rId3" action="ppaction://hlinksldjump" highlightClick="1"/>
          </p:cNvPr>
          <p:cNvSpPr/>
          <p:nvPr/>
        </p:nvSpPr>
        <p:spPr>
          <a:xfrm>
            <a:off x="8387754" y="6304825"/>
            <a:ext cx="568516" cy="46831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6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111"/>
            <a:ext cx="8229600" cy="89075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Ольга Васильевна Ковалева</a:t>
            </a:r>
            <a:endParaRPr lang="ru-RU" sz="4800" b="1" dirty="0">
              <a:ln w="11430">
                <a:solidFill>
                  <a:srgbClr val="00B0F0"/>
                </a:solidFill>
              </a:ln>
              <a:solidFill>
                <a:srgbClr val="00206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95936" y="1340768"/>
            <a:ext cx="4896544" cy="5517232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04.08.1881 – в деревне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Любовка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Аткарского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уезда (ныне Калининский район) родилась Ковалева Ольга Васильевна (1881-1962), певица, исполнительница русских народных песен, народная артистка РСФСР. После окончания музыкальных классов Самарского отделения Императорского Русского музыкального общества в 1907-1909 гг. занималась на оперных курсах И. П. Прянишникова в Санкт-Петербурге. В 1909-1913 гг. выступала в оперных театрах юга России. Начиная с 1913 г., Ковалева стала исполнительницей народных песен, объездила многие города и села, пропагандируя русские песни. С большим успехом выступала и за границей – во Франции, Германии, Швеции, Норвегии. Многие годы работала на Всесоюзном радио. Автор текстов и мелодий многих популярных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песен.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www.tunnel.ru/userfiles/ck/images/3386/Olga_Vasilevna_Kovale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71935"/>
            <a:ext cx="3521496" cy="5024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Управляющая кнопка: возврат 2">
            <a:hlinkClick r:id="rId3" action="ppaction://hlinksldjump" highlightClick="1"/>
          </p:cNvPr>
          <p:cNvSpPr/>
          <p:nvPr/>
        </p:nvSpPr>
        <p:spPr>
          <a:xfrm>
            <a:off x="8172400" y="6335332"/>
            <a:ext cx="792088" cy="52120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91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5436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Иван Павлович Бардин </a:t>
            </a:r>
            <a:r>
              <a:rPr lang="ru-RU" sz="18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75841" y="1304764"/>
            <a:ext cx="5168159" cy="532859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Родился 10 ноября 1883 года,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Широкий Уступ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Аткарского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уезда Саратовской губернии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1906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Иван Павлович поступил в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Киевский политехнический институт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химическое отделение, которое и окончил в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1910г.,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специализировавшись по металлургии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чугуна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стали.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Работал на заводах в США (1910—11) простым рабочим и до тонкостей узнал производство.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Работал на металлургических заводах юга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России: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Юзовском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Енакиевском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,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Югсталь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Макеевском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Ф. Э.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Дзержинского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Запорожье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 1942 по 1960 год Бардин — вице-президент АН СССР. 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В годы Великой Отечественной войны руководил работами академии, возглавлял Уральский филиал Академии наук СССР, был основателем нескольких свердловских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НИИ.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выдающиеся заслуги перед государством Совет Министров СССР постановлением № 94 от 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29.01.1960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присвоил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ЦНИИчермету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имя И. П. Бардина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/>
          </a:p>
        </p:txBody>
      </p:sp>
      <p:pic>
        <p:nvPicPr>
          <p:cNvPr id="18434" name="Picture 2" descr="http://upload.wikimedia.org/wikipedia/ru/1/15/Bardin_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22" y="1510300"/>
            <a:ext cx="3560795" cy="49685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Управляющая кнопка: возврат 2">
            <a:hlinkClick r:id="rId3" action="ppaction://hlinksldjump" highlightClick="1"/>
          </p:cNvPr>
          <p:cNvSpPr/>
          <p:nvPr/>
        </p:nvSpPr>
        <p:spPr>
          <a:xfrm>
            <a:off x="8244408" y="6336792"/>
            <a:ext cx="764660" cy="52120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68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26292"/>
            <a:ext cx="8229600" cy="73833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Ресурсы</a:t>
            </a:r>
            <a:endParaRPr lang="ru-RU" sz="5400" b="1" dirty="0">
              <a:ln w="11430">
                <a:solidFill>
                  <a:srgbClr val="00B0F0"/>
                </a:solidFill>
              </a:ln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97703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www.ussrtownpins.com/images/106456image7079a.jpg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-герб Калининска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http://ru.wikipedia.org/wiki/%D0%A4%D0%B0%D0%B9%D0%BB:Alekseev_MN.jpg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-Михаил Николаевич Алексеев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http://www.rah.ru/content/ru/main_menu_ru/section-academy_today/section-composition/person-2009-03-19-17-59-35.html?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Виктор Данилович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Бускин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http://www.akbarsgallery.ru/painter/painter.php?id=2158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–текст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http://ru.wikipedia.org/wiki/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 - Ольга Васильевна Ковалева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-текст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www.tunnel.ru/view/post:175990&amp;docid=e_p3fNivz88a5M&amp;imgurl=http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7"/>
              </a:rPr>
              <a:t>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www.tunnel.ru/userfiles/ck/images/3386/Olga_Vasilevna_Kovaleva.JPG&amp;w=450&amp;h=642&amp;ei=8bxkT63lNJT64QT9xuXlBw&amp;zoom=1&amp;iact=hc&amp;vpx=102&amp;vpy=122&amp;dur=530&amp;hovh=268&amp;hovw=188&amp;tx=98&amp;ty=160&amp;sig=116174506255982561147&amp;page=1&amp;tbnh=154&amp;tbnw=111&amp;start=0&amp;n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Ольга Васильевна Ковалева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  <a:hlinkClick r:id="rId8"/>
              </a:rPr>
              <a:t>http://ru.wikipedia.org/wiki/%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8"/>
              </a:rPr>
              <a:t>D0%A4%D0%B0%D0%B9%D0%BB:Bardin_IP.jpg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–Иван Павлович Бардин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9"/>
              </a:rPr>
              <a:t>encyklopedia.narod.ru/bios/nauka/bardeen/ivan.html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-текст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слайд – фото из семейного альбома моей мамы,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Новоявчевой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Л.В.</a:t>
            </a:r>
          </a:p>
        </p:txBody>
      </p:sp>
      <p:sp>
        <p:nvSpPr>
          <p:cNvPr id="4" name="Управляющая кнопка: возврат 3">
            <a:hlinkClick r:id="rId10" action="ppaction://hlinksldjump" highlightClick="1"/>
          </p:cNvPr>
          <p:cNvSpPr/>
          <p:nvPr/>
        </p:nvSpPr>
        <p:spPr>
          <a:xfrm>
            <a:off x="8244408" y="6089679"/>
            <a:ext cx="620796" cy="6495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51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ини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310</Words>
  <Application>Microsoft Office PowerPoint</Application>
  <PresentationFormat>Экран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синий</vt:lpstr>
      <vt:lpstr>Знаменитые люди нашего района</vt:lpstr>
      <vt:lpstr>Знаменитые люди  нашего района</vt:lpstr>
      <vt:lpstr>Михаил Николаевич Алексеев</vt:lpstr>
      <vt:lpstr> Встреча М.Н. Алексеева с учителями и учащимися «СОШ с. Монастырское»   </vt:lpstr>
      <vt:lpstr>Виктор Данилович Бускин</vt:lpstr>
      <vt:lpstr>Ольга Васильевна Ковалева</vt:lpstr>
      <vt:lpstr>  Иван Павлович Бардин   </vt:lpstr>
      <vt:lpstr>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Знаменитые люди нашего города</dc:title>
  <dc:creator>ку-ку</dc:creator>
  <cp:lastModifiedBy>ку-ку</cp:lastModifiedBy>
  <cp:revision>27</cp:revision>
  <dcterms:created xsi:type="dcterms:W3CDTF">2012-03-15T16:21:19Z</dcterms:created>
  <dcterms:modified xsi:type="dcterms:W3CDTF">2012-03-17T18:28:54Z</dcterms:modified>
</cp:coreProperties>
</file>