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3" r:id="rId3"/>
    <p:sldId id="274" r:id="rId4"/>
    <p:sldId id="266" r:id="rId5"/>
    <p:sldId id="275" r:id="rId6"/>
    <p:sldId id="276" r:id="rId7"/>
    <p:sldId id="297" r:id="rId8"/>
    <p:sldId id="265" r:id="rId9"/>
    <p:sldId id="294" r:id="rId10"/>
    <p:sldId id="295" r:id="rId11"/>
    <p:sldId id="296" r:id="rId12"/>
    <p:sldId id="29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1274D-974A-4009-B458-5171287D057A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8FB66-FC7D-4EA5-AAB0-C2771C492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0B9313-1774-41E1-B310-847E8160FBDD}" type="slidenum">
              <a:rPr lang="ru-RU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6</a:t>
            </a:fld>
            <a:endParaRPr lang="ru-RU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437112"/>
            <a:ext cx="5032648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Рябец</a:t>
            </a:r>
            <a:r>
              <a:rPr lang="ru-RU" sz="24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Татьяна Петровна,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учитель физики</a:t>
            </a:r>
            <a:endParaRPr lang="ru-RU" sz="2400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8568952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Batang" pitchFamily="18" charset="-127"/>
                <a:ea typeface="Batang" pitchFamily="18" charset="-127"/>
              </a:rPr>
              <a:t>Использование </a:t>
            </a:r>
          </a:p>
          <a:p>
            <a:pPr algn="ctr"/>
            <a:r>
              <a:rPr lang="ru-RU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Batang" pitchFamily="18" charset="-127"/>
                <a:ea typeface="Batang" pitchFamily="18" charset="-127"/>
              </a:rPr>
              <a:t>современных  средств обучения на уроках физики</a:t>
            </a:r>
            <a:endParaRPr lang="ru-RU" sz="4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0466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Кафедра естественно-математических дисциплин</a:t>
            </a:r>
            <a:endParaRPr lang="ru-RU" sz="20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2013 год</a:t>
            </a:r>
            <a:endParaRPr lang="ru-RU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77064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 работе я обобщила опыт по использованию информационно-коммуникационных технологий в обучении физики и пришла к выводу, что наряду с многообразием технологий, форм, методов, приёмов обучения, информационно – коммуникационные технологии в обучении позволили добиться гарантированного педагогического результата.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По итогам обучения за 2011-2012 учебный год  успеваемость в классах, где я веду уроки полная (100%); средний балл по предмету-3,8; качество знаний  70%; степень </a:t>
            </a:r>
            <a:r>
              <a:rPr lang="ru-RU" i="1" dirty="0" err="1" smtClean="0">
                <a:solidFill>
                  <a:srgbClr val="002060"/>
                </a:solidFill>
              </a:rPr>
              <a:t>обученности</a:t>
            </a:r>
            <a:r>
              <a:rPr lang="ru-RU" i="1" dirty="0" smtClean="0">
                <a:solidFill>
                  <a:srgbClr val="002060"/>
                </a:solidFill>
              </a:rPr>
              <a:t> - 63,1% ; средний балл ГИА-28,3; Средний балл ЕГЭ-45.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86551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i="1" dirty="0" smtClean="0">
                <a:solidFill>
                  <a:srgbClr val="002060"/>
                </a:solidFill>
              </a:rPr>
              <a:t>Современное инновационное образование в школе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предусматривает значительное расширение роли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информационных технологий как эффективного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средства саморазвития в учебном процессе.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Основная   цель использования информационных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технологий на уроках физики заключена  в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способствовании максимального развития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учащихся, формировании целостной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естественнонаучной картины мира, научного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фундамента для успешного прогнозирования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собственной деятельности, творческому развитию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личности.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буклет\P1060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01008"/>
            <a:ext cx="4499992" cy="3356992"/>
          </a:xfrm>
          <a:prstGeom prst="rect">
            <a:avLst/>
          </a:prstGeom>
          <a:noFill/>
        </p:spPr>
      </p:pic>
      <p:pic>
        <p:nvPicPr>
          <p:cNvPr id="1027" name="Picture 3" descr="H:\буклет\P10602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3" y="3501008"/>
            <a:ext cx="4644008" cy="3356992"/>
          </a:xfrm>
          <a:prstGeom prst="rect">
            <a:avLst/>
          </a:prstGeom>
          <a:noFill/>
        </p:spPr>
      </p:pic>
      <p:pic>
        <p:nvPicPr>
          <p:cNvPr id="1028" name="Picture 4" descr="H:\буклет\P10602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512501" cy="3501008"/>
          </a:xfrm>
          <a:prstGeom prst="rect">
            <a:avLst/>
          </a:prstGeom>
          <a:noFill/>
        </p:spPr>
      </p:pic>
      <p:pic>
        <p:nvPicPr>
          <p:cNvPr id="3" name="Picture 2" descr="I:\DCIM\106_PANA\P10602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0"/>
            <a:ext cx="4644008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Применение в преподавании физики информационных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технологий позволяет мне более успешно решать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следующие задачи:</a:t>
            </a:r>
          </a:p>
          <a:p>
            <a:pPr marL="514350" indent="-514350"/>
            <a:r>
              <a:rPr lang="ru-RU" dirty="0" smtClean="0">
                <a:solidFill>
                  <a:srgbClr val="002060"/>
                </a:solidFill>
              </a:rPr>
              <a:t>развивать образное мышление учащихся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благодаря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</a:rPr>
              <a:t>использованию широких возможностей представления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</a:rPr>
              <a:t>визуальной информации;</a:t>
            </a:r>
          </a:p>
          <a:p>
            <a:pPr marL="514350" indent="-514350"/>
            <a:r>
              <a:rPr lang="ru-RU" dirty="0" smtClean="0">
                <a:solidFill>
                  <a:srgbClr val="002060"/>
                </a:solidFill>
              </a:rPr>
              <a:t>развивать творческое мышление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путём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</a:rPr>
              <a:t>использования динамичных методов обработки и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</a:rPr>
              <a:t>предъявления информации;</a:t>
            </a:r>
          </a:p>
          <a:p>
            <a:pPr marL="514350" indent="-514350"/>
            <a:r>
              <a:rPr lang="ru-RU" dirty="0" smtClean="0">
                <a:solidFill>
                  <a:srgbClr val="002060"/>
                </a:solidFill>
              </a:rPr>
              <a:t>воспитать познавательный интерес,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опираясь на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</a:rPr>
              <a:t>естественную тягу школьников к компьютерной технике;</a:t>
            </a:r>
          </a:p>
          <a:p>
            <a:pPr marL="514350" indent="-514350"/>
            <a:r>
              <a:rPr lang="ru-RU" dirty="0" smtClean="0">
                <a:solidFill>
                  <a:srgbClr val="002060"/>
                </a:solidFill>
              </a:rPr>
              <a:t>разрабатывать новые методы обучения,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</a:rPr>
              <a:t>ориентированные на индивидуальные познавательные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</a:rPr>
              <a:t>потребности личности.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Решение этих задач становится возможным вследствие использования электронных средства обучения и Интернет – ресурсов: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1. «Лабораторные работы» , ЗАО «Новый диск».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2. «Открытая физика», ООО «</a:t>
            </a:r>
            <a:r>
              <a:rPr lang="ru-RU" dirty="0" err="1" smtClean="0">
                <a:solidFill>
                  <a:srgbClr val="002060"/>
                </a:solidFill>
              </a:rPr>
              <a:t>Физикон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3. «Физика. Электричество. Виртуальная лаборатория»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4. «Открытые образовательные модульные мультимедиа системы» (ОМС), ФЦИОР.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5. Образовательный комплекс «Физика. 10-11 класс. Подготовка к ЕГЭ. 1С: Образование»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6. Образовательный комплекс «Физика. Библиотека наглядных пособий. 1С: Образование»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7. «Физика-10 –11 класс. Электронное приложение к учебнику», «Просвещение»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email"/>
          <a:srcRect l="12480" r="11134"/>
          <a:stretch>
            <a:fillRect/>
          </a:stretch>
        </p:blipFill>
        <p:spPr bwMode="auto">
          <a:xfrm>
            <a:off x="5364089" y="0"/>
            <a:ext cx="3779912" cy="2834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1556792"/>
            <a:ext cx="3456384" cy="259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44075" y="3933056"/>
            <a:ext cx="3899925" cy="29249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077072"/>
            <a:ext cx="3707904" cy="2780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7" cstate="email"/>
          <a:srcRect b="5112"/>
          <a:stretch>
            <a:fillRect/>
          </a:stretch>
        </p:blipFill>
        <p:spPr bwMode="auto">
          <a:xfrm>
            <a:off x="1" y="0"/>
            <a:ext cx="3803916" cy="28529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47664" y="1628800"/>
            <a:ext cx="3456384" cy="259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Открытые образовательные модульные мультимедиа системы (ОМС), объединяющие электронные учебные модули трех типов: информационные, практические и контрольные. Электронные учебные модули создаются по тематическим элементам учебных предметов и дисциплин. Каждый учебный модуль автономен и представляет собой законченный интерактивный мультимедиа продукт, нацеленный на решение определенной учебной задачи.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n-lt"/>
                <a:ea typeface="Batang" pitchFamily="18" charset="-127"/>
              </a:rPr>
              <a:t>Способы применения информационно-коммуникационных технологий </a:t>
            </a:r>
            <a:br>
              <a:rPr lang="ru-RU" sz="2800" b="1" i="1" dirty="0" smtClean="0">
                <a:solidFill>
                  <a:srgbClr val="002060"/>
                </a:solidFill>
                <a:latin typeface="+mn-lt"/>
                <a:ea typeface="Batang" pitchFamily="18" charset="-127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+mn-lt"/>
                <a:ea typeface="Batang" pitchFamily="18" charset="-127"/>
              </a:rPr>
              <a:t>на уроках физики: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8139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компьютерное моделирование физических процессов;</a:t>
            </a:r>
          </a:p>
          <a:p>
            <a:r>
              <a:rPr lang="ru-RU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компьютерные демонстрации;</a:t>
            </a:r>
          </a:p>
          <a:p>
            <a:r>
              <a:rPr lang="ru-RU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лабораторно – компьютерный практикум;</a:t>
            </a:r>
          </a:p>
          <a:p>
            <a:r>
              <a:rPr lang="ru-RU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решение задач в электронной таблице </a:t>
            </a:r>
            <a:r>
              <a:rPr lang="ru-RU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Excel</a:t>
            </a:r>
            <a:r>
              <a:rPr lang="ru-RU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компьютерное тестирование.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4-2</Template>
  <TotalTime>497</TotalTime>
  <Words>316</Words>
  <Application>Microsoft Office PowerPoint</Application>
  <PresentationFormat>Экран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4-2</vt:lpstr>
      <vt:lpstr>Слайд 1</vt:lpstr>
      <vt:lpstr>Слайд 2</vt:lpstr>
      <vt:lpstr>Слайд 3</vt:lpstr>
      <vt:lpstr>Слайд 4</vt:lpstr>
      <vt:lpstr>Решение этих задач становится возможным вследствие использования электронных средства обучения и Интернет – ресурсов: </vt:lpstr>
      <vt:lpstr>Слайд 6</vt:lpstr>
      <vt:lpstr>Слайд 7</vt:lpstr>
      <vt:lpstr>Способы применения информационно-коммуникационных технологий  на уроках физики:  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индивидуальных средств обучения на уроках физики</dc:title>
  <dc:creator>Татьяна</dc:creator>
  <cp:lastModifiedBy>Татьяна</cp:lastModifiedBy>
  <cp:revision>54</cp:revision>
  <dcterms:created xsi:type="dcterms:W3CDTF">2013-03-17T14:43:09Z</dcterms:created>
  <dcterms:modified xsi:type="dcterms:W3CDTF">2013-06-12T06:56:55Z</dcterms:modified>
</cp:coreProperties>
</file>