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915138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91233"/>
            <a:ext cx="8858280" cy="669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3024380"/>
            <a:ext cx="5072066" cy="383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-24"/>
            <a:ext cx="5072066" cy="383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953003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6865" y="3214686"/>
            <a:ext cx="5077135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71438"/>
            <a:ext cx="8905905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10563" r="10211" b="9984"/>
          <a:stretch>
            <a:fillRect/>
          </a:stretch>
        </p:blipFill>
        <p:spPr bwMode="auto">
          <a:xfrm>
            <a:off x="214282" y="214289"/>
            <a:ext cx="8715436" cy="648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9057"/>
            <a:ext cx="8858312" cy="659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/>
              <a:t>Новоракитянская</a:t>
            </a:r>
            <a:r>
              <a:rPr lang="ru-RU" sz="2400" dirty="0"/>
              <a:t> ООШ</a:t>
            </a:r>
            <a:br>
              <a:rPr lang="ru-RU" sz="2400" dirty="0"/>
            </a:br>
            <a:r>
              <a:rPr lang="ru-RU" sz="2400" dirty="0"/>
              <a:t>Руководитель : </a:t>
            </a:r>
            <a:r>
              <a:rPr lang="ru-RU" sz="2400" dirty="0" err="1"/>
              <a:t>Туктамышева</a:t>
            </a:r>
            <a:r>
              <a:rPr lang="ru-RU" sz="2400" dirty="0"/>
              <a:t> </a:t>
            </a:r>
            <a:r>
              <a:rPr lang="ru-RU" sz="2400" dirty="0" smtClean="0"/>
              <a:t>Э.Р.</a:t>
            </a:r>
            <a:endParaRPr lang="ru-RU" sz="2400" dirty="0"/>
          </a:p>
        </p:txBody>
      </p:sp>
      <p:pic>
        <p:nvPicPr>
          <p:cNvPr id="2060" name="Picture 12" descr="SDC124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3438" y="3284538"/>
            <a:ext cx="4038600" cy="3028950"/>
          </a:xfrm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331913" y="1557338"/>
            <a:ext cx="6119812" cy="19700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выставка народного</a:t>
            </a:r>
          </a:p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прикладного </a:t>
            </a:r>
          </a:p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творчества</a:t>
            </a:r>
          </a:p>
        </p:txBody>
      </p:sp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 rot="462263">
            <a:off x="1641506" y="395980"/>
            <a:ext cx="6076950" cy="25177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937737" scaled="1"/>
                </a:gradFill>
                <a:latin typeface="Impact"/>
              </a:rPr>
              <a:t>предметы народного</a:t>
            </a:r>
          </a:p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937737" scaled="1"/>
                </a:gradFill>
                <a:latin typeface="Impact"/>
              </a:rPr>
              <a:t>                    быта</a:t>
            </a:r>
          </a:p>
        </p:txBody>
      </p:sp>
      <p:pic>
        <p:nvPicPr>
          <p:cNvPr id="1026" name="Picture 2" descr="C:\Documents and Settings\User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643182"/>
            <a:ext cx="2070100" cy="3140075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643182"/>
            <a:ext cx="3838575" cy="2995613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0"/>
            <a:ext cx="5132175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8033" y="2857496"/>
            <a:ext cx="5345968" cy="400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4"/>
            <a:ext cx="8572528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142852"/>
            <a:ext cx="8786842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3" y="0"/>
            <a:ext cx="90300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53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53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42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10</Words>
  <PresentationFormat>Экран (4:3)</PresentationFormat>
  <Paragraphs>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Новоракитянская ООШ Руководитель : Туктамышева Э.Р.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20</cp:revision>
  <dcterms:modified xsi:type="dcterms:W3CDTF">2013-11-08T09:23:55Z</dcterms:modified>
</cp:coreProperties>
</file>