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7" r:id="rId10"/>
    <p:sldId id="266" r:id="rId11"/>
    <p:sldId id="265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CA671-101C-4489-B5CD-5CB491B114C7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479C-D1F8-4D12-A029-3AC91C0C92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t&amp;rct=j&amp;q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8fa5151d05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8032" y="0"/>
            <a:ext cx="94320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" y="1916832"/>
            <a:ext cx="8820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ЗАГРЯЗНЕНИЕ ВОЗДУХА</a:t>
            </a:r>
          </a:p>
          <a:p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«Родная земля – самое великолепное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нам дано для жизни. Её мы должны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Возделывать, беречь и охранять всеми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Силами своего существа.»</a:t>
            </a: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 Паустовский   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54e783ab195bde9594c86d1615609d4.jpe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Табачный дым не только вдыхается курильщиком, но и загрязняет воздух. Атмосфера загрязняется никотином, угарным газом, смолами, а также аммиаком. В настоящее время в дым переводится 6 млн. т табачной продукции, а конкретнее: образуется 5000т угарного газа, 7000т синильной кислоты, 180000т никотина, 384000т аммиака, 6000т канцерогенных смол.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Загрязнение воздуха разложением бытовых отходов, грязными стоками воды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66135277_sval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3789040"/>
            <a:ext cx="4032447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6a00e54f11417288340120a5638dc5970c-80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89040"/>
            <a:ext cx="4032448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aguas-residua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000250"/>
            <a:ext cx="4896544" cy="1644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чему это приведет?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5571_1280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00200"/>
            <a:ext cx="8424935" cy="4925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1017-183318-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2677855" cy="2146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air_and_health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7" y="116633"/>
            <a:ext cx="2345942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ekologiya-i-legk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81129"/>
            <a:ext cx="2880320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smog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293096"/>
            <a:ext cx="3193909" cy="2395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air_and_health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509120"/>
            <a:ext cx="1919281" cy="21890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slidesharenetmedumedss-88001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116632"/>
            <a:ext cx="3240360" cy="185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7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88640"/>
            <a:ext cx="1800200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grjaz-voz-ubbi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2160" y="2204864"/>
            <a:ext cx="3024336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0001-001-Ekologicheskie-problemy-Zagrjaznenie-atmosfer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15816" y="1772816"/>
            <a:ext cx="3024336" cy="27036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54e783ab195bde9594c86d1615609d4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Загрязнение воздуха представляет 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серьезную угрозу здоровью населения, способствует снижению качества жизни. Воздействие токсичных веществ, загрязняющих воздух вызывают такие заболевания как: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раковые заболевания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лейкемия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астма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эндокринные заболевания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респираторные, легочные заболевания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различные виды аллергии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сердечно-сосудистые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заболевания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болезни органов чувств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негативное воздействие на нервную систему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снижение иммунитета и мн. др.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ir1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-180528" y="0"/>
            <a:ext cx="932452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4401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можно уменьшить загрязнение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628800"/>
            <a:ext cx="8928992" cy="504056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Законы должны установить стандарты, которые и должны соблюдать промышленные предприятия.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Мусорные свалки можно покрывать почвой и высаживать на ней деревья и траву.</a:t>
            </a:r>
          </a:p>
          <a:p>
            <a:pPr algn="l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Промышленные предприятия, выпускающие топливо, вносят в топливо изменения, благодаря которым при его сгорании в атмосферу выделяется меньше вредных веществ.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ir1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Локальные средства – высокие заводские трубы, выбрасывающие дым выше застоя воздуха.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Электрические фильтры для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обеспыливания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установки для удаления серы из дыма.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Регулирование выхлопов автотранспорта.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Озеленение.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Использовать экологически чистые виды энергии: ветровую, солнечную.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8428842_nebo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загрязнения воздуха и здоровье человека </a:t>
            </a: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несовместимы.</a:t>
            </a:r>
            <a:endParaRPr lang="ru-RU" sz="4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3999" cy="69746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В НАШИХ РУКАХ !</a:t>
            </a:r>
            <a:endParaRPr lang="ru-RU" sz="5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23377143_1222517973_globus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Давайте бережно относится к планете на которой мы живем!!!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478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268760"/>
            <a:ext cx="7425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и оценить влияние негативных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акторов на здоровье человека.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420888"/>
            <a:ext cx="8091510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узнать, что такое загрязнение;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выяснить, какие источники загрязнения 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существуют;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собрать информацию о негативных факторах,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влияющих на здоровье человека;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узнать причины загрязнения воздуха;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выводы.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ьберт\Desktop\возд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4807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2060"/>
                </a:solidFill>
              </a:rPr>
              <a:t>Литература: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640960" cy="554461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Владимиров А.М. и др. Охрана окружающей среды. Санкт-Петербург, </a:t>
            </a:r>
            <a:r>
              <a:rPr lang="ru-RU" sz="2000" dirty="0" err="1" smtClean="0">
                <a:solidFill>
                  <a:srgbClr val="002060"/>
                </a:solidFill>
              </a:rPr>
              <a:t>Гидрометеоиздат</a:t>
            </a:r>
            <a:r>
              <a:rPr lang="ru-RU" sz="2000" dirty="0" smtClean="0">
                <a:solidFill>
                  <a:srgbClr val="002060"/>
                </a:solidFill>
              </a:rPr>
              <a:t>, 1991г.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Вронский В.А. Экология: Словарь-справочник. Ростов-на-Дону: «Феникс», 1997г.</a:t>
            </a:r>
          </a:p>
          <a:p>
            <a:pPr algn="l"/>
            <a:r>
              <a:rPr lang="ru-RU" sz="2000" dirty="0" err="1" smtClean="0">
                <a:solidFill>
                  <a:srgbClr val="002060"/>
                </a:solidFill>
              </a:rPr>
              <a:t>Дзятковская</a:t>
            </a:r>
            <a:r>
              <a:rPr lang="ru-RU" sz="2000" dirty="0" smtClean="0">
                <a:solidFill>
                  <a:srgbClr val="002060"/>
                </a:solidFill>
              </a:rPr>
              <a:t> Е.Н. Экология и здоровье. Учебное пособие. Часть 1. Иркутск: Издательство ИЧП «АРКОМ», 1994г.</a:t>
            </a: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Интернет ресурсы:</a:t>
            </a:r>
          </a:p>
          <a:p>
            <a:r>
              <a:rPr lang="ru-RU" sz="2000" dirty="0" smtClean="0"/>
              <a:t>- </a:t>
            </a:r>
            <a:r>
              <a:rPr lang="en-US" sz="2000" dirty="0" err="1" smtClean="0"/>
              <a:t>ppt</a:t>
            </a:r>
            <a:r>
              <a:rPr lang="ru-RU" sz="2000" dirty="0" smtClean="0"/>
              <a:t>4</a:t>
            </a:r>
            <a:r>
              <a:rPr lang="en-US" sz="2000" dirty="0" smtClean="0"/>
              <a:t>web</a:t>
            </a:r>
            <a:r>
              <a:rPr lang="ru-RU" sz="2000" dirty="0" smtClean="0"/>
              <a:t>.</a:t>
            </a:r>
            <a:r>
              <a:rPr lang="en-US" sz="2000" dirty="0" err="1" smtClean="0"/>
              <a:t>ru</a:t>
            </a:r>
            <a:r>
              <a:rPr lang="ru-RU" sz="2000" dirty="0" smtClean="0"/>
              <a:t>/</a:t>
            </a:r>
            <a:r>
              <a:rPr lang="en-US" sz="2000" dirty="0" err="1" smtClean="0"/>
              <a:t>geografija</a:t>
            </a:r>
            <a:r>
              <a:rPr lang="ru-RU" sz="2000" dirty="0" smtClean="0"/>
              <a:t>/</a:t>
            </a:r>
            <a:r>
              <a:rPr lang="en-US" sz="2000" dirty="0" err="1" smtClean="0"/>
              <a:t>zagrjaznenie</a:t>
            </a:r>
            <a:r>
              <a:rPr lang="ru-RU" sz="2000" dirty="0" smtClean="0"/>
              <a:t>-</a:t>
            </a:r>
            <a:r>
              <a:rPr lang="en-US" sz="2000" dirty="0" err="1" smtClean="0"/>
              <a:t>atmosfery</a:t>
            </a:r>
            <a:r>
              <a:rPr lang="ru-RU" sz="2000" dirty="0" smtClean="0"/>
              <a:t>.</a:t>
            </a:r>
            <a:r>
              <a:rPr lang="en-US" sz="2000" dirty="0" smtClean="0"/>
              <a:t>html</a:t>
            </a:r>
            <a:endParaRPr lang="ru-RU" sz="2000" dirty="0" smtClean="0"/>
          </a:p>
          <a:p>
            <a:r>
              <a:rPr lang="en-US" sz="2000" dirty="0" smtClean="0"/>
              <a:t>- ppt4web.ru/</a:t>
            </a:r>
            <a:r>
              <a:rPr lang="en-US" sz="2000" dirty="0" err="1" smtClean="0"/>
              <a:t>ehkologija</a:t>
            </a:r>
            <a:r>
              <a:rPr lang="en-US" sz="2000" dirty="0" smtClean="0"/>
              <a:t>/</a:t>
            </a:r>
            <a:r>
              <a:rPr lang="en-US" sz="2000" dirty="0" err="1" smtClean="0"/>
              <a:t>zagrjaznenie-atmosfery</a:t>
            </a:r>
            <a:r>
              <a:rPr lang="en-US" sz="2000" dirty="0" smtClean="0"/>
              <a:t> 0.html</a:t>
            </a:r>
            <a:endParaRPr lang="ru-RU" sz="2000" dirty="0" smtClean="0"/>
          </a:p>
          <a:p>
            <a:r>
              <a:rPr lang="en-US" sz="2000" dirty="0" smtClean="0"/>
              <a:t>- ppt4web.ru/</a:t>
            </a:r>
            <a:r>
              <a:rPr lang="en-US" sz="2000" dirty="0" err="1" smtClean="0"/>
              <a:t>biologija</a:t>
            </a:r>
            <a:r>
              <a:rPr lang="en-US" sz="2000" dirty="0" smtClean="0"/>
              <a:t>/</a:t>
            </a:r>
            <a:r>
              <a:rPr lang="en-US" sz="2000" dirty="0" err="1" smtClean="0"/>
              <a:t>zagrjaznenie-atmosfery</a:t>
            </a:r>
            <a:r>
              <a:rPr lang="en-US" sz="2000" dirty="0" smtClean="0"/>
              <a:t> 1.html</a:t>
            </a:r>
            <a:endParaRPr lang="ru-RU" sz="2000" dirty="0" smtClean="0"/>
          </a:p>
          <a:p>
            <a:r>
              <a:rPr lang="en-US" sz="2000" dirty="0" smtClean="0"/>
              <a:t>- ppt4web.ru/</a:t>
            </a:r>
            <a:r>
              <a:rPr lang="en-US" sz="2000" dirty="0" err="1" smtClean="0"/>
              <a:t>ehkologija</a:t>
            </a:r>
            <a:r>
              <a:rPr lang="en-US" sz="2000" dirty="0" smtClean="0"/>
              <a:t>/</a:t>
            </a:r>
            <a:r>
              <a:rPr lang="en-US" sz="2000" dirty="0" err="1" smtClean="0"/>
              <a:t>zagrjaznenie-vozdukha</a:t>
            </a:r>
            <a:r>
              <a:rPr lang="en-US" sz="2000" dirty="0" smtClean="0"/>
              <a:t>.</a:t>
            </a:r>
            <a:r>
              <a:rPr lang="ru-RU" sz="2000" dirty="0" err="1" smtClean="0"/>
              <a:t>реьд</a:t>
            </a:r>
            <a:endParaRPr lang="ru-RU" sz="2000" dirty="0" smtClean="0"/>
          </a:p>
          <a:p>
            <a:r>
              <a:rPr lang="ru-RU" sz="2000" dirty="0" smtClean="0"/>
              <a:t>- </a:t>
            </a:r>
            <a:r>
              <a:rPr lang="en-US" sz="2000" u="sng" dirty="0" smtClean="0">
                <a:hlinkClick r:id="rId3"/>
              </a:rPr>
              <a:t>https</a:t>
            </a:r>
            <a:r>
              <a:rPr lang="ru-RU" sz="2000" u="sng" dirty="0" smtClean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www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err="1" smtClean="0">
                <a:hlinkClick r:id="rId3"/>
              </a:rPr>
              <a:t>google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err="1" smtClean="0">
                <a:hlinkClick r:id="rId3"/>
              </a:rPr>
              <a:t>ru</a:t>
            </a:r>
            <a:r>
              <a:rPr lang="ru-RU" sz="2000" u="sng" dirty="0" smtClean="0">
                <a:hlinkClick r:id="rId3"/>
              </a:rPr>
              <a:t>/</a:t>
            </a:r>
            <a:r>
              <a:rPr lang="en-US" sz="2000" u="sng" dirty="0" err="1" smtClean="0">
                <a:hlinkClick r:id="rId3"/>
              </a:rPr>
              <a:t>url</a:t>
            </a:r>
            <a:r>
              <a:rPr lang="ru-RU" sz="2000" u="sng" dirty="0" smtClean="0">
                <a:hlinkClick r:id="rId3"/>
              </a:rPr>
              <a:t>?</a:t>
            </a:r>
            <a:r>
              <a:rPr lang="en-US" sz="2000" u="sng" dirty="0" err="1" smtClean="0">
                <a:hlinkClick r:id="rId3"/>
              </a:rPr>
              <a:t>sa</a:t>
            </a:r>
            <a:r>
              <a:rPr lang="ru-RU" sz="2000" u="sng" dirty="0" smtClean="0">
                <a:hlinkClick r:id="rId3"/>
              </a:rPr>
              <a:t>=</a:t>
            </a:r>
            <a:r>
              <a:rPr lang="en-US" sz="2000" u="sng" dirty="0" smtClean="0">
                <a:hlinkClick r:id="rId3"/>
              </a:rPr>
              <a:t>t</a:t>
            </a:r>
            <a:r>
              <a:rPr lang="ru-RU" sz="2000" u="sng" dirty="0" smtClean="0">
                <a:hlinkClick r:id="rId3"/>
              </a:rPr>
              <a:t>&amp;</a:t>
            </a:r>
            <a:r>
              <a:rPr lang="en-US" sz="2000" u="sng" dirty="0" err="1" smtClean="0">
                <a:hlinkClick r:id="rId3"/>
              </a:rPr>
              <a:t>rct</a:t>
            </a:r>
            <a:r>
              <a:rPr lang="ru-RU" sz="2000" u="sng" dirty="0" smtClean="0">
                <a:hlinkClick r:id="rId3"/>
              </a:rPr>
              <a:t>=</a:t>
            </a:r>
            <a:r>
              <a:rPr lang="en-US" sz="2000" u="sng" dirty="0" smtClean="0">
                <a:hlinkClick r:id="rId3"/>
              </a:rPr>
              <a:t>j</a:t>
            </a:r>
            <a:r>
              <a:rPr lang="ru-RU" sz="2000" u="sng" dirty="0" smtClean="0">
                <a:hlinkClick r:id="rId3"/>
              </a:rPr>
              <a:t>&amp;</a:t>
            </a:r>
            <a:r>
              <a:rPr lang="en-US" sz="2000" u="sng" dirty="0" smtClean="0">
                <a:hlinkClick r:id="rId3"/>
              </a:rPr>
              <a:t>q</a:t>
            </a:r>
            <a:r>
              <a:rPr lang="ru-RU" sz="2000" dirty="0" smtClean="0"/>
              <a:t>  и др.</a:t>
            </a:r>
          </a:p>
          <a:p>
            <a:pPr algn="l"/>
            <a:endParaRPr lang="ru-RU" sz="2000" dirty="0" smtClean="0">
              <a:solidFill>
                <a:srgbClr val="002060"/>
              </a:solidFill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</a:rPr>
              <a:t>Я познаю мир. Детская энциклопедия: Экология/Под редакцией </a:t>
            </a:r>
            <a:r>
              <a:rPr lang="ru-RU" sz="2000" dirty="0" err="1" smtClean="0">
                <a:solidFill>
                  <a:srgbClr val="002060"/>
                </a:solidFill>
              </a:rPr>
              <a:t>О.Г.Хинн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Москва:ООО</a:t>
            </a:r>
            <a:r>
              <a:rPr lang="ru-RU" sz="2000" dirty="0" smtClean="0">
                <a:solidFill>
                  <a:srgbClr val="002060"/>
                </a:solidFill>
              </a:rPr>
              <a:t> «Издательство АСТ-ЛТД», Олимп,1998г.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Загрязнение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чрезмерное количество отходов, содержащих вредные и ядовитые вещества, которые выбрасываются в окружающую среду.   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cologiy_zagryzneni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192688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oud-photo.jpe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загрязнения воздуха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Естественные</a:t>
            </a:r>
            <a:endParaRPr lang="ru-RU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Вулканизм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Пыльные бури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Лесные пожары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Выветривание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Разложение животных организмов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Искусственные</a:t>
            </a:r>
            <a:endParaRPr lang="ru-RU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Промышленные предприятия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Теплоэнергетика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Отопление жилищ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</a:t>
            </a:r>
          </a:p>
          <a:p>
            <a:pPr>
              <a:buNone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Вулканизм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0bd7ebad079d863199082_600_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4176464" cy="4355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0001-004-Stikhijnye-bedstvi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44824"/>
            <a:ext cx="4104456" cy="4365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Лесные пожары</a:t>
            </a:r>
            <a:endParaRPr lang="ru-RU" sz="4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3816424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204864"/>
            <a:ext cx="4608512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933056"/>
            <a:ext cx="3744416" cy="2639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vpNFMK01Fn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33055"/>
            <a:ext cx="3979416" cy="2640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samolet_s_chimikatamy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412777"/>
            <a:ext cx="5112568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Промышленные предприятия, теплоэнергетика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oal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564904"/>
            <a:ext cx="3888432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Содержимое 10" descr="pollution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564904"/>
            <a:ext cx="4104456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Загрязнение воздуха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табачным дымом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-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2664296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852936"/>
            <a:ext cx="2857500" cy="3310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852936"/>
            <a:ext cx="2592288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354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 Загрязнение – это чрезмерное количество отходов, содержащих вредные и ядовитые вещества, которые выбрасываются в окружающую среду.   </vt:lpstr>
      <vt:lpstr>Источники загрязнения воздуха</vt:lpstr>
      <vt:lpstr>Вулканизм</vt:lpstr>
      <vt:lpstr> Лесные пожары</vt:lpstr>
      <vt:lpstr>Транспорт</vt:lpstr>
      <vt:lpstr> Промышленные предприятия, теплоэнергетика</vt:lpstr>
      <vt:lpstr> Загрязнение воздуха  табачным дымом</vt:lpstr>
      <vt:lpstr>Слайд 10</vt:lpstr>
      <vt:lpstr> Загрязнение воздуха разложением бытовых отходов, грязными стоками воды</vt:lpstr>
      <vt:lpstr>К чему это приведет?</vt:lpstr>
      <vt:lpstr>Слайд 13</vt:lpstr>
      <vt:lpstr>     Загрязнение воздуха представляет  серьезную угрозу здоровью населения, способствует снижению качества жизни. Воздействие токсичных веществ, загрязняющих воздух вызывают такие заболевания как:  - раковые заболевания  - лейкемия  - астма  - эндокринные заболевания  - респираторные, легочные заболевания  - различные виды аллергии  - сердечно-сосудистые заболевания  - болезни органов чувств  - негативное воздействие на нервную систему  - снижение иммунитета и мн. др.  </vt:lpstr>
      <vt:lpstr>Как можно уменьшить загрязнение</vt:lpstr>
      <vt:lpstr>             - Локальные средства – высокие заводские трубы, выбрасывающие дым выше застоя воздуха.  - Электрические фильтры для обеспыливания и установки для удаления серы из дыма.  - Регулирование выхлопов автотранспорта. - Озеленение.  - Использовать экологически чистые виды энергии: ветровую, солнечную.</vt:lpstr>
      <vt:lpstr>       ВЫВОД Источники загрязнения воздуха и здоровье человека – несовместимы.</vt:lpstr>
      <vt:lpstr>                 МИР В НАШИХ РУКАХ !</vt:lpstr>
      <vt:lpstr>     Давайте бережно относится к планете на которой мы живем!!!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Albert</dc:creator>
  <cp:lastModifiedBy>Albert</cp:lastModifiedBy>
  <cp:revision>33</cp:revision>
  <dcterms:created xsi:type="dcterms:W3CDTF">2014-01-10T17:56:35Z</dcterms:created>
  <dcterms:modified xsi:type="dcterms:W3CDTF">2014-02-08T09:13:35Z</dcterms:modified>
</cp:coreProperties>
</file>