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4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5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2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7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5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217C-A309-4B14-BC30-DD8624AFDB1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0FBC1-ED7E-4324-BB3A-67D519BD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hq-wallpapers.ru/wallpapers/14/hq-wallpapers_ru_space_66733_1680x1050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q-wallpapers.ru/wallpapers/14/hq-wallpapers_ru_space_66733_1680x10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640959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8000" dirty="0" smtClean="0"/>
              <a:t> </a:t>
            </a:r>
            <a:r>
              <a:rPr lang="ru-RU" sz="8000" dirty="0" smtClean="0">
                <a:solidFill>
                  <a:srgbClr val="FFFF00"/>
                </a:solidFill>
              </a:rPr>
              <a:t>12 апреля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день космонавтики.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2440" y="6381328"/>
            <a:ext cx="144016" cy="21602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72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земляне на Луне.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44816" cy="5184576"/>
          </a:xfrm>
        </p:spPr>
      </p:pic>
    </p:spTree>
    <p:extLst>
      <p:ext uri="{BB962C8B-B14F-4D97-AF65-F5344CB8AC3E}">
        <p14:creationId xmlns:p14="http://schemas.microsoft.com/office/powerpoint/2010/main" val="280825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Твардовский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8159552" cy="4318000"/>
          </a:xfrm>
        </p:spPr>
      </p:pic>
    </p:spTree>
    <p:extLst>
      <p:ext uri="{BB962C8B-B14F-4D97-AF65-F5344CB8AC3E}">
        <p14:creationId xmlns:p14="http://schemas.microsoft.com/office/powerpoint/2010/main" val="34431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59201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Королёв Сергей Павлович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59" y="1600200"/>
            <a:ext cx="2766481" cy="4525963"/>
          </a:xfrm>
        </p:spPr>
      </p:pic>
    </p:spTree>
    <p:extLst>
      <p:ext uri="{BB962C8B-B14F-4D97-AF65-F5344CB8AC3E}">
        <p14:creationId xmlns:p14="http://schemas.microsoft.com/office/powerpoint/2010/main" val="40804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октября 1957 года.</a:t>
            </a:r>
            <a:br>
              <a:rPr lang="ru-RU" dirty="0" smtClean="0"/>
            </a:br>
            <a:r>
              <a:rPr lang="ru-RU" dirty="0" smtClean="0"/>
              <a:t>Первый искусственный спутник Земли.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824536" cy="4680520"/>
          </a:xfrm>
        </p:spPr>
      </p:pic>
    </p:spTree>
    <p:extLst>
      <p:ext uri="{BB962C8B-B14F-4D97-AF65-F5344CB8AC3E}">
        <p14:creationId xmlns:p14="http://schemas.microsoft.com/office/powerpoint/2010/main" val="157451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 августа 1961</a:t>
            </a:r>
            <a:br>
              <a:rPr lang="ru-RU" dirty="0" smtClean="0"/>
            </a:br>
            <a:r>
              <a:rPr lang="ru-RU" dirty="0" smtClean="0"/>
              <a:t>Космический корабль «Восток»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696744" cy="4536504"/>
          </a:xfrm>
        </p:spPr>
      </p:pic>
    </p:spTree>
    <p:extLst>
      <p:ext uri="{BB962C8B-B14F-4D97-AF65-F5344CB8AC3E}">
        <p14:creationId xmlns:p14="http://schemas.microsoft.com/office/powerpoint/2010/main" val="303871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888431" cy="5256584"/>
          </a:xfrm>
        </p:spPr>
      </p:pic>
    </p:spTree>
    <p:extLst>
      <p:ext uri="{BB962C8B-B14F-4D97-AF65-F5344CB8AC3E}">
        <p14:creationId xmlns:p14="http://schemas.microsoft.com/office/powerpoint/2010/main" val="424109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val="160360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Герман Титов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608512" cy="5112568"/>
          </a:xfrm>
        </p:spPr>
      </p:pic>
    </p:spTree>
    <p:extLst>
      <p:ext uri="{BB962C8B-B14F-4D97-AF65-F5344CB8AC3E}">
        <p14:creationId xmlns:p14="http://schemas.microsoft.com/office/powerpoint/2010/main" val="90836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Павел Беляев и Алексей Леонов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4968552"/>
          </a:xfrm>
        </p:spPr>
      </p:pic>
    </p:spTree>
    <p:extLst>
      <p:ext uri="{BB962C8B-B14F-4D97-AF65-F5344CB8AC3E}">
        <p14:creationId xmlns:p14="http://schemas.microsoft.com/office/powerpoint/2010/main" val="403339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12 апреля день космонавтики.</vt:lpstr>
      <vt:lpstr>Презентация PowerPoint</vt:lpstr>
      <vt:lpstr>Королёв Сергей Павлович</vt:lpstr>
      <vt:lpstr>4 октября 1957 года. Первый искусственный спутник Земли.</vt:lpstr>
      <vt:lpstr>19 августа 1961 Космический корабль «Восток»</vt:lpstr>
      <vt:lpstr>Юрий Алексеевич Гагарин</vt:lpstr>
      <vt:lpstr>Презентация PowerPoint</vt:lpstr>
      <vt:lpstr>Герман Титов</vt:lpstr>
      <vt:lpstr>Павел Беляев и Алексей Леонов </vt:lpstr>
      <vt:lpstr>Первые земляне на Луне.</vt:lpstr>
      <vt:lpstr>Александр Твардовский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день космонавтики.</dc:title>
  <dc:creator>user</dc:creator>
  <cp:lastModifiedBy>user</cp:lastModifiedBy>
  <cp:revision>6</cp:revision>
  <dcterms:created xsi:type="dcterms:W3CDTF">2013-04-12T06:37:21Z</dcterms:created>
  <dcterms:modified xsi:type="dcterms:W3CDTF">2013-04-12T07:25:07Z</dcterms:modified>
</cp:coreProperties>
</file>