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4" r:id="rId3"/>
    <p:sldId id="259" r:id="rId4"/>
    <p:sldId id="260" r:id="rId5"/>
    <p:sldId id="261" r:id="rId6"/>
    <p:sldId id="262" r:id="rId7"/>
    <p:sldId id="267" r:id="rId8"/>
    <p:sldId id="269" r:id="rId9"/>
    <p:sldId id="270" r:id="rId10"/>
    <p:sldId id="271" r:id="rId11"/>
    <p:sldId id="263" r:id="rId12"/>
    <p:sldId id="264" r:id="rId13"/>
    <p:sldId id="265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20FB6A-F216-4071-9BB0-B5B0A35D8051}" type="datetimeFigureOut">
              <a:rPr lang="ru-RU" smtClean="0"/>
              <a:pPr/>
              <a:t>17.01.2006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894BE0-18A6-482A-B98C-3068DA0C8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– класс</a:t>
            </a:r>
            <a:br>
              <a:rPr lang="ru-RU" dirty="0" smtClean="0"/>
            </a:br>
            <a:r>
              <a:rPr lang="ru-RU" dirty="0" smtClean="0"/>
              <a:t>«Лепка объемных кукол из соленого теста»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2040" y="4077072"/>
            <a:ext cx="3886200" cy="2286000"/>
          </a:xfrm>
        </p:spPr>
        <p:txBody>
          <a:bodyPr/>
          <a:lstStyle/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Подготовила:</a:t>
            </a:r>
            <a:endParaRPr lang="ru-RU" dirty="0" smtClean="0"/>
          </a:p>
          <a:p>
            <a:pPr algn="r"/>
            <a:r>
              <a:rPr lang="ru-RU" dirty="0" smtClean="0"/>
              <a:t>педагог дополнительного образования</a:t>
            </a:r>
          </a:p>
          <a:p>
            <a:pPr algn="r"/>
            <a:r>
              <a:rPr lang="ru-RU" dirty="0" smtClean="0"/>
              <a:t>Веникова Е.И</a:t>
            </a:r>
            <a:endParaRPr lang="ru-RU" dirty="0"/>
          </a:p>
        </p:txBody>
      </p:sp>
      <p:pic>
        <p:nvPicPr>
          <p:cNvPr id="4" name="Рисунок 3" descr="P105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628801"/>
            <a:ext cx="27003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40422_173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36912"/>
            <a:ext cx="2448272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0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676650" cy="5715000"/>
          </a:xfrm>
          <a:prstGeom prst="rect">
            <a:avLst/>
          </a:prstGeom>
        </p:spPr>
      </p:pic>
      <p:pic>
        <p:nvPicPr>
          <p:cNvPr id="3" name="Рисунок 2" descr="143c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39433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День 1.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416824" cy="4608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 </a:t>
            </a:r>
            <a:r>
              <a:rPr lang="ru-RU" sz="2800" dirty="0" err="1" smtClean="0"/>
              <a:t>Облепливаем</a:t>
            </a:r>
            <a:r>
              <a:rPr lang="ru-RU" sz="2800" dirty="0" smtClean="0"/>
              <a:t> бутылку тестом, стараясь сформировать задуманную фигуру.</a:t>
            </a:r>
            <a:br>
              <a:rPr lang="ru-RU" sz="2800" dirty="0" smtClean="0"/>
            </a:br>
            <a:endParaRPr lang="ru-RU" sz="2800" dirty="0" smtClean="0"/>
          </a:p>
          <a:p>
            <a:pPr algn="just">
              <a:buFontTx/>
              <a:buChar char="-"/>
            </a:pPr>
            <a:r>
              <a:rPr lang="ru-RU" sz="2800" dirty="0" smtClean="0"/>
              <a:t> Прикрепляем с помощью теста будущие руки (трубочки для коктейля) и формируем шею и голову.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День 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7287344" cy="1795464"/>
          </a:xfrm>
        </p:spPr>
        <p:txBody>
          <a:bodyPr/>
          <a:lstStyle/>
          <a:p>
            <a:r>
              <a:rPr lang="ru-RU" sz="2800" dirty="0" smtClean="0"/>
              <a:t>-  Формируем образ будущей куклы. Лепим руки, голову, детали костюма.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День 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7431360" cy="2286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- Завершающий этап. Формируем лицо, лепим мелкие детали и украшения. 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День 4.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7719392" cy="1579440"/>
          </a:xfrm>
        </p:spPr>
        <p:txBody>
          <a:bodyPr/>
          <a:lstStyle/>
          <a:p>
            <a:pPr algn="ctr"/>
            <a:r>
              <a:rPr lang="ru-RU" sz="2800" dirty="0" smtClean="0"/>
              <a:t>- Раскраска и украшение изделия.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1152128" cy="6373704"/>
          </a:xfrm>
        </p:spPr>
        <p:txBody>
          <a:bodyPr>
            <a:normAutofit/>
          </a:bodyPr>
          <a:lstStyle/>
          <a:p>
            <a:r>
              <a:rPr lang="ru-RU" sz="4400" b="1" cap="none" dirty="0" smtClean="0"/>
              <a:t>ТВОРЧЕСКИХ</a:t>
            </a:r>
            <a:r>
              <a:rPr lang="ru-RU" sz="3600" b="1" cap="none" dirty="0" smtClean="0"/>
              <a:t>  </a:t>
            </a:r>
            <a:r>
              <a:rPr lang="ru-RU" sz="3600" b="1" cap="none" dirty="0" smtClean="0"/>
              <a:t>УСПЕХОВ</a:t>
            </a:r>
            <a:endParaRPr lang="ru-RU" sz="3600" b="1" cap="none" dirty="0"/>
          </a:p>
        </p:txBody>
      </p:sp>
      <p:pic>
        <p:nvPicPr>
          <p:cNvPr id="5" name="Содержимое 4" descr="P10503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4295"/>
            <a:ext cx="4896544" cy="6523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88640"/>
            <a:ext cx="4875609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 descr="IMG_20140422_173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6632"/>
            <a:ext cx="2178242" cy="290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90120141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149080"/>
            <a:ext cx="2031690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43" y="1556792"/>
            <a:ext cx="2821739" cy="3819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51b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68" b="10068"/>
          <a:stretch>
            <a:fillRect/>
          </a:stretch>
        </p:blipFill>
        <p:spPr>
          <a:xfrm>
            <a:off x="1138237" y="328544"/>
            <a:ext cx="7394203" cy="55318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952b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2522b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441" b="114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51520" y="188640"/>
            <a:ext cx="827584" cy="640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Авторские куклы</a:t>
            </a:r>
            <a:r>
              <a:rPr lang="ru-RU" b="1" dirty="0" smtClean="0"/>
              <a:t> Валентины Петруниной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5bb64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0328" cy="640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Авторские куклы</a:t>
            </a:r>
            <a:r>
              <a:rPr lang="en-US" dirty="0" smtClean="0"/>
              <a:t> </a:t>
            </a:r>
            <a:r>
              <a:rPr lang="ru-RU" b="1" dirty="0" smtClean="0"/>
              <a:t>Валентины Петруниной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70890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Валентины Петруниной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b2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286250" cy="5715000"/>
          </a:xfrm>
          <a:prstGeom prst="rect">
            <a:avLst/>
          </a:prstGeom>
        </p:spPr>
      </p:pic>
      <p:pic>
        <p:nvPicPr>
          <p:cNvPr id="3" name="Рисунок 2" descr="64fd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78219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f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286250" cy="5715000"/>
          </a:xfrm>
          <a:prstGeom prst="rect">
            <a:avLst/>
          </a:prstGeom>
        </p:spPr>
      </p:pic>
      <p:pic>
        <p:nvPicPr>
          <p:cNvPr id="3" name="Рисунок 2" descr="09ed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2862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115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Мастер – класс «Лепка объемных кукол из соленого теста»</vt:lpstr>
      <vt:lpstr>Слайд 2</vt:lpstr>
      <vt:lpstr>Авторские куклы Валентины Петруниной.</vt:lpstr>
      <vt:lpstr>Авторские куклы Валентины Петруниной.</vt:lpstr>
      <vt:lpstr>Авторские куклы Валентины Петруниной.</vt:lpstr>
      <vt:lpstr>Авторские куклы Валентины Петруниной.</vt:lpstr>
      <vt:lpstr>Авторские куклы Валентины Петруниной. </vt:lpstr>
      <vt:lpstr>Слайд 8</vt:lpstr>
      <vt:lpstr>Слайд 9</vt:lpstr>
      <vt:lpstr>Слайд 10</vt:lpstr>
      <vt:lpstr>День 1.   </vt:lpstr>
      <vt:lpstr>День 2. </vt:lpstr>
      <vt:lpstr>День 3. </vt:lpstr>
      <vt:lpstr>День 4. </vt:lpstr>
      <vt:lpstr>ТВОРЧЕСКИХ  УСПЕХОВ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«Лепка объемных кукол из соленого теста»</dc:title>
  <dc:creator>Пользователь Windows</dc:creator>
  <cp:lastModifiedBy>Пользователь Windows</cp:lastModifiedBy>
  <cp:revision>13</cp:revision>
  <dcterms:created xsi:type="dcterms:W3CDTF">2006-01-15T11:24:50Z</dcterms:created>
  <dcterms:modified xsi:type="dcterms:W3CDTF">2006-01-16T21:46:00Z</dcterms:modified>
</cp:coreProperties>
</file>