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66" r:id="rId4"/>
    <p:sldId id="264" r:id="rId5"/>
    <p:sldId id="269" r:id="rId6"/>
    <p:sldId id="261" r:id="rId7"/>
    <p:sldId id="263" r:id="rId8"/>
    <p:sldId id="268" r:id="rId9"/>
    <p:sldId id="267" r:id="rId10"/>
    <p:sldId id="277" r:id="rId11"/>
    <p:sldId id="259" r:id="rId12"/>
    <p:sldId id="265" r:id="rId13"/>
    <p:sldId id="270" r:id="rId14"/>
    <p:sldId id="279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01F76-BC02-469F-B751-D7754614F962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C65FFE8-5D4E-41FC-9E03-7E1E1DF6F85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u="sng" dirty="0" smtClean="0">
              <a:solidFill>
                <a:srgbClr val="7030A0"/>
              </a:solidFill>
            </a:rPr>
            <a:t>Профессиональная пригодность</a:t>
          </a:r>
        </a:p>
        <a:p>
          <a:pPr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/>
        </a:p>
      </dgm:t>
    </dgm:pt>
    <dgm:pt modelId="{AE5638BF-7C4C-454D-A780-DF349029DCAB}" type="parTrans" cxnId="{3C71044C-17DB-4C76-8C2B-A0BEEB7B6E3C}">
      <dgm:prSet/>
      <dgm:spPr/>
      <dgm:t>
        <a:bodyPr/>
        <a:lstStyle/>
        <a:p>
          <a:endParaRPr lang="ru-RU"/>
        </a:p>
      </dgm:t>
    </dgm:pt>
    <dgm:pt modelId="{AF11AD1B-002D-4D5D-9120-C7BBB3AE1E49}" type="sibTrans" cxnId="{3C71044C-17DB-4C76-8C2B-A0BEEB7B6E3C}">
      <dgm:prSet/>
      <dgm:spPr/>
      <dgm:t>
        <a:bodyPr/>
        <a:lstStyle/>
        <a:p>
          <a:endParaRPr lang="ru-RU"/>
        </a:p>
      </dgm:t>
    </dgm:pt>
    <dgm:pt modelId="{FC58BA2D-CFE1-4EE0-8850-EA167007C48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gm:spPr>
      <dgm:t>
        <a:bodyPr/>
        <a:lstStyle/>
        <a:p>
          <a:r>
            <a:rPr lang="ru-RU" sz="2800" b="1" dirty="0" smtClean="0"/>
            <a:t>здоровье </a:t>
          </a:r>
          <a:endParaRPr lang="ru-RU" sz="2800" b="1" dirty="0"/>
        </a:p>
      </dgm:t>
    </dgm:pt>
    <dgm:pt modelId="{A2756E55-8EB1-4911-A9D2-D2AAC0571123}" type="parTrans" cxnId="{7766AE82-5CE9-43E5-846A-BB3884E85A76}">
      <dgm:prSet/>
      <dgm:spPr/>
      <dgm:t>
        <a:bodyPr/>
        <a:lstStyle/>
        <a:p>
          <a:endParaRPr lang="ru-RU"/>
        </a:p>
      </dgm:t>
    </dgm:pt>
    <dgm:pt modelId="{21A81C89-2006-4CF1-9BBF-E51143992CAF}" type="sibTrans" cxnId="{7766AE82-5CE9-43E5-846A-BB3884E85A76}">
      <dgm:prSet/>
      <dgm:spPr/>
      <dgm:t>
        <a:bodyPr/>
        <a:lstStyle/>
        <a:p>
          <a:endParaRPr lang="ru-RU"/>
        </a:p>
      </dgm:t>
    </dgm:pt>
    <dgm:pt modelId="{743181E6-CD48-4592-B561-44030A0F7C8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gm:spPr>
      <dgm:t>
        <a:bodyPr/>
        <a:lstStyle/>
        <a:p>
          <a:r>
            <a:rPr lang="ru-RU" sz="2000" b="1" dirty="0" smtClean="0"/>
            <a:t>психофизические особенности организма</a:t>
          </a:r>
          <a:endParaRPr lang="ru-RU" sz="2000" b="1" dirty="0"/>
        </a:p>
      </dgm:t>
    </dgm:pt>
    <dgm:pt modelId="{45029D30-9E37-4416-BB7C-C5357A102B86}" type="parTrans" cxnId="{2040B20F-DB4E-42B3-888C-530258AF1778}">
      <dgm:prSet/>
      <dgm:spPr/>
      <dgm:t>
        <a:bodyPr/>
        <a:lstStyle/>
        <a:p>
          <a:endParaRPr lang="ru-RU"/>
        </a:p>
      </dgm:t>
    </dgm:pt>
    <dgm:pt modelId="{58F80253-E787-46B6-9B9A-63A7E6B4F4C7}" type="sibTrans" cxnId="{2040B20F-DB4E-42B3-888C-530258AF1778}">
      <dgm:prSet/>
      <dgm:spPr/>
      <dgm:t>
        <a:bodyPr/>
        <a:lstStyle/>
        <a:p>
          <a:endParaRPr lang="ru-RU"/>
        </a:p>
      </dgm:t>
    </dgm:pt>
    <dgm:pt modelId="{1C7BF788-1EC7-45B7-A563-DD5E212B0EA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err="1" smtClean="0"/>
            <a:t>Проф-ые</a:t>
          </a:r>
          <a:r>
            <a:rPr lang="ru-RU" sz="2400" b="1" dirty="0" smtClean="0"/>
            <a:t>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/>
            <a:t>способности</a:t>
          </a:r>
          <a:endParaRPr lang="ru-RU" sz="2400" b="1" dirty="0"/>
        </a:p>
      </dgm:t>
    </dgm:pt>
    <dgm:pt modelId="{92193FCD-0AEF-48F9-8316-A30023DB35E2}" type="parTrans" cxnId="{AE377156-42F8-4DBC-9DDE-2E06A891B428}">
      <dgm:prSet/>
      <dgm:spPr/>
      <dgm:t>
        <a:bodyPr/>
        <a:lstStyle/>
        <a:p>
          <a:endParaRPr lang="ru-RU"/>
        </a:p>
      </dgm:t>
    </dgm:pt>
    <dgm:pt modelId="{AF013A10-088B-4E6C-9749-11D096129B0D}" type="sibTrans" cxnId="{AE377156-42F8-4DBC-9DDE-2E06A891B428}">
      <dgm:prSet/>
      <dgm:spPr/>
      <dgm:t>
        <a:bodyPr/>
        <a:lstStyle/>
        <a:p>
          <a:endParaRPr lang="ru-RU"/>
        </a:p>
      </dgm:t>
    </dgm:pt>
    <dgm:pt modelId="{498D01E8-77B9-4ACE-872A-C2AE2C7B25C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gm:spPr>
      <dgm:t>
        <a:bodyPr/>
        <a:lstStyle/>
        <a:p>
          <a:r>
            <a:rPr lang="ru-RU" sz="2200" b="1" dirty="0" err="1" smtClean="0"/>
            <a:t>Проф-ая</a:t>
          </a:r>
          <a:r>
            <a:rPr lang="ru-RU" sz="2200" b="1" dirty="0" smtClean="0"/>
            <a:t> квалификация</a:t>
          </a:r>
          <a:endParaRPr lang="ru-RU" sz="2200" b="1" dirty="0"/>
        </a:p>
      </dgm:t>
    </dgm:pt>
    <dgm:pt modelId="{38AD7E57-33CB-4DAB-BDF7-13FAE1C274D0}" type="parTrans" cxnId="{549A2549-3D23-4456-A6CC-F4EB5FC89BEF}">
      <dgm:prSet/>
      <dgm:spPr/>
      <dgm:t>
        <a:bodyPr/>
        <a:lstStyle/>
        <a:p>
          <a:endParaRPr lang="ru-RU"/>
        </a:p>
      </dgm:t>
    </dgm:pt>
    <dgm:pt modelId="{5AE94966-896B-461B-A1F5-1EC17D1D924B}" type="sibTrans" cxnId="{549A2549-3D23-4456-A6CC-F4EB5FC89BEF}">
      <dgm:prSet/>
      <dgm:spPr/>
      <dgm:t>
        <a:bodyPr/>
        <a:lstStyle/>
        <a:p>
          <a:endParaRPr lang="ru-RU"/>
        </a:p>
      </dgm:t>
    </dgm:pt>
    <dgm:pt modelId="{681E2C52-BDE2-4CAA-8ECE-9C966D1FCCF0}" type="pres">
      <dgm:prSet presAssocID="{E1701F76-BC02-469F-B751-D7754614F9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586523-2420-4B20-BF32-F2897D41A5AC}" type="pres">
      <dgm:prSet presAssocID="{4C65FFE8-5D4E-41FC-9E03-7E1E1DF6F855}" presName="hierRoot1" presStyleCnt="0">
        <dgm:presLayoutVars>
          <dgm:hierBranch val="init"/>
        </dgm:presLayoutVars>
      </dgm:prSet>
      <dgm:spPr/>
    </dgm:pt>
    <dgm:pt modelId="{91E81C04-C737-44A8-BF41-D627451878BD}" type="pres">
      <dgm:prSet presAssocID="{4C65FFE8-5D4E-41FC-9E03-7E1E1DF6F855}" presName="rootComposite1" presStyleCnt="0"/>
      <dgm:spPr/>
    </dgm:pt>
    <dgm:pt modelId="{D6C3ABD9-9931-4DB2-BF0F-2504CFFAC5D6}" type="pres">
      <dgm:prSet presAssocID="{4C65FFE8-5D4E-41FC-9E03-7E1E1DF6F855}" presName="rootText1" presStyleLbl="node0" presStyleIdx="0" presStyleCnt="1" custScaleX="378090" custScaleY="174032" custLinFactNeighborX="8912" custLinFactNeighborY="-89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A13D8C-CC6F-4018-A42B-E6031A2D6118}" type="pres">
      <dgm:prSet presAssocID="{4C65FFE8-5D4E-41FC-9E03-7E1E1DF6F85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DCD5B1B-EA5E-41B3-9237-BE1E276B2F93}" type="pres">
      <dgm:prSet presAssocID="{4C65FFE8-5D4E-41FC-9E03-7E1E1DF6F855}" presName="hierChild2" presStyleCnt="0"/>
      <dgm:spPr/>
    </dgm:pt>
    <dgm:pt modelId="{FC84B784-8FF2-4888-B1E9-BFA12A544794}" type="pres">
      <dgm:prSet presAssocID="{A2756E55-8EB1-4911-A9D2-D2AAC0571123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C2A587C-436C-44AC-9015-B12CB80E82BB}" type="pres">
      <dgm:prSet presAssocID="{FC58BA2D-CFE1-4EE0-8850-EA167007C480}" presName="hierRoot2" presStyleCnt="0">
        <dgm:presLayoutVars>
          <dgm:hierBranch val="init"/>
        </dgm:presLayoutVars>
      </dgm:prSet>
      <dgm:spPr/>
    </dgm:pt>
    <dgm:pt modelId="{F79FC7E3-F376-43BE-8847-41A13F8723A2}" type="pres">
      <dgm:prSet presAssocID="{FC58BA2D-CFE1-4EE0-8850-EA167007C480}" presName="rootComposite" presStyleCnt="0"/>
      <dgm:spPr/>
    </dgm:pt>
    <dgm:pt modelId="{9590D8CF-2C2A-4512-B0B8-E257FCA8AF7F}" type="pres">
      <dgm:prSet presAssocID="{FC58BA2D-CFE1-4EE0-8850-EA167007C480}" presName="rootText" presStyleLbl="node2" presStyleIdx="0" presStyleCnt="4" custScaleX="172096" custScaleY="191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A93F23-0628-43EA-9716-4526AB22A8DE}" type="pres">
      <dgm:prSet presAssocID="{FC58BA2D-CFE1-4EE0-8850-EA167007C480}" presName="rootConnector" presStyleLbl="node2" presStyleIdx="0" presStyleCnt="4"/>
      <dgm:spPr/>
      <dgm:t>
        <a:bodyPr/>
        <a:lstStyle/>
        <a:p>
          <a:endParaRPr lang="ru-RU"/>
        </a:p>
      </dgm:t>
    </dgm:pt>
    <dgm:pt modelId="{53232380-A4AA-4C49-A487-E5F8C26A2565}" type="pres">
      <dgm:prSet presAssocID="{FC58BA2D-CFE1-4EE0-8850-EA167007C480}" presName="hierChild4" presStyleCnt="0"/>
      <dgm:spPr/>
    </dgm:pt>
    <dgm:pt modelId="{E862BDF0-0321-4DD2-BF1C-C0121C8B9E62}" type="pres">
      <dgm:prSet presAssocID="{FC58BA2D-CFE1-4EE0-8850-EA167007C480}" presName="hierChild5" presStyleCnt="0"/>
      <dgm:spPr/>
    </dgm:pt>
    <dgm:pt modelId="{EF49ED29-634A-40A1-A613-07F5A64391C3}" type="pres">
      <dgm:prSet presAssocID="{45029D30-9E37-4416-BB7C-C5357A102B8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61383964-2FC3-47C9-BBD9-5D00CC9F4B7C}" type="pres">
      <dgm:prSet presAssocID="{743181E6-CD48-4592-B561-44030A0F7C84}" presName="hierRoot2" presStyleCnt="0">
        <dgm:presLayoutVars>
          <dgm:hierBranch val="init"/>
        </dgm:presLayoutVars>
      </dgm:prSet>
      <dgm:spPr/>
    </dgm:pt>
    <dgm:pt modelId="{6B4C1692-679C-45AD-9927-1476A99858E2}" type="pres">
      <dgm:prSet presAssocID="{743181E6-CD48-4592-B561-44030A0F7C84}" presName="rootComposite" presStyleCnt="0"/>
      <dgm:spPr/>
    </dgm:pt>
    <dgm:pt modelId="{FAC67F46-A759-47AB-ADD6-F524A4D616D4}" type="pres">
      <dgm:prSet presAssocID="{743181E6-CD48-4592-B561-44030A0F7C84}" presName="rootText" presStyleLbl="node2" presStyleIdx="1" presStyleCnt="4" custScaleX="182825" custScaleY="203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870DE0-7155-4027-9FC2-14D79B2AB810}" type="pres">
      <dgm:prSet presAssocID="{743181E6-CD48-4592-B561-44030A0F7C84}" presName="rootConnector" presStyleLbl="node2" presStyleIdx="1" presStyleCnt="4"/>
      <dgm:spPr/>
      <dgm:t>
        <a:bodyPr/>
        <a:lstStyle/>
        <a:p>
          <a:endParaRPr lang="ru-RU"/>
        </a:p>
      </dgm:t>
    </dgm:pt>
    <dgm:pt modelId="{13DB6944-C045-4916-B8E5-B1A3793A3E09}" type="pres">
      <dgm:prSet presAssocID="{743181E6-CD48-4592-B561-44030A0F7C84}" presName="hierChild4" presStyleCnt="0"/>
      <dgm:spPr/>
    </dgm:pt>
    <dgm:pt modelId="{56B82756-DC78-4A04-A33B-4842C7D1E34E}" type="pres">
      <dgm:prSet presAssocID="{743181E6-CD48-4592-B561-44030A0F7C84}" presName="hierChild5" presStyleCnt="0"/>
      <dgm:spPr/>
    </dgm:pt>
    <dgm:pt modelId="{5A0C8209-00BD-44A1-A102-7995A826EA58}" type="pres">
      <dgm:prSet presAssocID="{92193FCD-0AEF-48F9-8316-A30023DB35E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E9411B64-BAC2-4576-82E8-5DF36FF7382F}" type="pres">
      <dgm:prSet presAssocID="{1C7BF788-1EC7-45B7-A563-DD5E212B0EAA}" presName="hierRoot2" presStyleCnt="0">
        <dgm:presLayoutVars>
          <dgm:hierBranch val="init"/>
        </dgm:presLayoutVars>
      </dgm:prSet>
      <dgm:spPr/>
    </dgm:pt>
    <dgm:pt modelId="{70DAB628-D5B9-4DA1-A693-A250C35FD98A}" type="pres">
      <dgm:prSet presAssocID="{1C7BF788-1EC7-45B7-A563-DD5E212B0EAA}" presName="rootComposite" presStyleCnt="0"/>
      <dgm:spPr/>
    </dgm:pt>
    <dgm:pt modelId="{AC0CCC56-2282-4D0F-83F4-24D5A483C6EA}" type="pres">
      <dgm:prSet presAssocID="{1C7BF788-1EC7-45B7-A563-DD5E212B0EAA}" presName="rootText" presStyleLbl="node2" presStyleIdx="2" presStyleCnt="4" custScaleX="165305" custScaleY="1941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A6C2CB-CC48-4EE3-8A42-FE00A53957F9}" type="pres">
      <dgm:prSet presAssocID="{1C7BF788-1EC7-45B7-A563-DD5E212B0EAA}" presName="rootConnector" presStyleLbl="node2" presStyleIdx="2" presStyleCnt="4"/>
      <dgm:spPr/>
      <dgm:t>
        <a:bodyPr/>
        <a:lstStyle/>
        <a:p>
          <a:endParaRPr lang="ru-RU"/>
        </a:p>
      </dgm:t>
    </dgm:pt>
    <dgm:pt modelId="{228FD6B5-94EF-47A8-B7F0-887B55D06D8D}" type="pres">
      <dgm:prSet presAssocID="{1C7BF788-1EC7-45B7-A563-DD5E212B0EAA}" presName="hierChild4" presStyleCnt="0"/>
      <dgm:spPr/>
    </dgm:pt>
    <dgm:pt modelId="{49A8C32E-2841-4A20-9703-EB397FFD4150}" type="pres">
      <dgm:prSet presAssocID="{1C7BF788-1EC7-45B7-A563-DD5E212B0EAA}" presName="hierChild5" presStyleCnt="0"/>
      <dgm:spPr/>
    </dgm:pt>
    <dgm:pt modelId="{27B09379-9AAC-420F-9A82-3A3323FFE5EB}" type="pres">
      <dgm:prSet presAssocID="{38AD7E57-33CB-4DAB-BDF7-13FAE1C274D0}" presName="Name37" presStyleLbl="parChTrans1D2" presStyleIdx="3" presStyleCnt="4"/>
      <dgm:spPr/>
      <dgm:t>
        <a:bodyPr/>
        <a:lstStyle/>
        <a:p>
          <a:endParaRPr lang="ru-RU"/>
        </a:p>
      </dgm:t>
    </dgm:pt>
    <dgm:pt modelId="{97D612B1-24D4-4DD2-85CD-81EEC10FB6B9}" type="pres">
      <dgm:prSet presAssocID="{498D01E8-77B9-4ACE-872A-C2AE2C7B25C7}" presName="hierRoot2" presStyleCnt="0">
        <dgm:presLayoutVars>
          <dgm:hierBranch val="init"/>
        </dgm:presLayoutVars>
      </dgm:prSet>
      <dgm:spPr/>
    </dgm:pt>
    <dgm:pt modelId="{11E61FEF-360C-4944-A254-A8E12C844C47}" type="pres">
      <dgm:prSet presAssocID="{498D01E8-77B9-4ACE-872A-C2AE2C7B25C7}" presName="rootComposite" presStyleCnt="0"/>
      <dgm:spPr/>
    </dgm:pt>
    <dgm:pt modelId="{A0CBD6A1-A726-495A-9CF4-0EBA198F50F7}" type="pres">
      <dgm:prSet presAssocID="{498D01E8-77B9-4ACE-872A-C2AE2C7B25C7}" presName="rootText" presStyleLbl="node2" presStyleIdx="3" presStyleCnt="4" custScaleX="154899" custScaleY="203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A1F881-76E0-4A81-AE21-681CFFAD42DB}" type="pres">
      <dgm:prSet presAssocID="{498D01E8-77B9-4ACE-872A-C2AE2C7B25C7}" presName="rootConnector" presStyleLbl="node2" presStyleIdx="3" presStyleCnt="4"/>
      <dgm:spPr/>
      <dgm:t>
        <a:bodyPr/>
        <a:lstStyle/>
        <a:p>
          <a:endParaRPr lang="ru-RU"/>
        </a:p>
      </dgm:t>
    </dgm:pt>
    <dgm:pt modelId="{E2C5092F-4B5E-4CF5-A863-6A305788834E}" type="pres">
      <dgm:prSet presAssocID="{498D01E8-77B9-4ACE-872A-C2AE2C7B25C7}" presName="hierChild4" presStyleCnt="0"/>
      <dgm:spPr/>
    </dgm:pt>
    <dgm:pt modelId="{32E3E2EB-0CCD-4F57-B796-109053D24DDD}" type="pres">
      <dgm:prSet presAssocID="{498D01E8-77B9-4ACE-872A-C2AE2C7B25C7}" presName="hierChild5" presStyleCnt="0"/>
      <dgm:spPr/>
    </dgm:pt>
    <dgm:pt modelId="{1B14699F-47DA-4EA6-A939-5B2C058A98AC}" type="pres">
      <dgm:prSet presAssocID="{4C65FFE8-5D4E-41FC-9E03-7E1E1DF6F855}" presName="hierChild3" presStyleCnt="0"/>
      <dgm:spPr/>
    </dgm:pt>
  </dgm:ptLst>
  <dgm:cxnLst>
    <dgm:cxn modelId="{FB5EBC0B-248C-4BA8-8CEE-4BC03BDD27E2}" type="presOf" srcId="{4C65FFE8-5D4E-41FC-9E03-7E1E1DF6F855}" destId="{C9A13D8C-CC6F-4018-A42B-E6031A2D6118}" srcOrd="1" destOrd="0" presId="urn:microsoft.com/office/officeart/2005/8/layout/orgChart1"/>
    <dgm:cxn modelId="{AE377156-42F8-4DBC-9DDE-2E06A891B428}" srcId="{4C65FFE8-5D4E-41FC-9E03-7E1E1DF6F855}" destId="{1C7BF788-1EC7-45B7-A563-DD5E212B0EAA}" srcOrd="2" destOrd="0" parTransId="{92193FCD-0AEF-48F9-8316-A30023DB35E2}" sibTransId="{AF013A10-088B-4E6C-9749-11D096129B0D}"/>
    <dgm:cxn modelId="{BDFF6082-7AD9-460E-8A6F-4C1B1B040BA7}" type="presOf" srcId="{498D01E8-77B9-4ACE-872A-C2AE2C7B25C7}" destId="{A0CBD6A1-A726-495A-9CF4-0EBA198F50F7}" srcOrd="0" destOrd="0" presId="urn:microsoft.com/office/officeart/2005/8/layout/orgChart1"/>
    <dgm:cxn modelId="{B1299D39-4FF8-43BB-B5CD-5267501C4A14}" type="presOf" srcId="{E1701F76-BC02-469F-B751-D7754614F962}" destId="{681E2C52-BDE2-4CAA-8ECE-9C966D1FCCF0}" srcOrd="0" destOrd="0" presId="urn:microsoft.com/office/officeart/2005/8/layout/orgChart1"/>
    <dgm:cxn modelId="{5A3A2FC7-2F44-4695-AAAF-EFE43428310E}" type="presOf" srcId="{1C7BF788-1EC7-45B7-A563-DD5E212B0EAA}" destId="{38A6C2CB-CC48-4EE3-8A42-FE00A53957F9}" srcOrd="1" destOrd="0" presId="urn:microsoft.com/office/officeart/2005/8/layout/orgChart1"/>
    <dgm:cxn modelId="{3C71044C-17DB-4C76-8C2B-A0BEEB7B6E3C}" srcId="{E1701F76-BC02-469F-B751-D7754614F962}" destId="{4C65FFE8-5D4E-41FC-9E03-7E1E1DF6F855}" srcOrd="0" destOrd="0" parTransId="{AE5638BF-7C4C-454D-A780-DF349029DCAB}" sibTransId="{AF11AD1B-002D-4D5D-9120-C7BBB3AE1E49}"/>
    <dgm:cxn modelId="{D24BE6A3-1A66-440D-A160-F43850A64F1F}" type="presOf" srcId="{45029D30-9E37-4416-BB7C-C5357A102B86}" destId="{EF49ED29-634A-40A1-A613-07F5A64391C3}" srcOrd="0" destOrd="0" presId="urn:microsoft.com/office/officeart/2005/8/layout/orgChart1"/>
    <dgm:cxn modelId="{39549A8A-10A3-47EA-A567-7A126FBD7262}" type="presOf" srcId="{1C7BF788-1EC7-45B7-A563-DD5E212B0EAA}" destId="{AC0CCC56-2282-4D0F-83F4-24D5A483C6EA}" srcOrd="0" destOrd="0" presId="urn:microsoft.com/office/officeart/2005/8/layout/orgChart1"/>
    <dgm:cxn modelId="{100EFDB7-26F7-4029-8299-0278E9EDD5AF}" type="presOf" srcId="{FC58BA2D-CFE1-4EE0-8850-EA167007C480}" destId="{9590D8CF-2C2A-4512-B0B8-E257FCA8AF7F}" srcOrd="0" destOrd="0" presId="urn:microsoft.com/office/officeart/2005/8/layout/orgChart1"/>
    <dgm:cxn modelId="{1EDEF62B-F441-44AB-9FC2-0A88D45B75FC}" type="presOf" srcId="{4C65FFE8-5D4E-41FC-9E03-7E1E1DF6F855}" destId="{D6C3ABD9-9931-4DB2-BF0F-2504CFFAC5D6}" srcOrd="0" destOrd="0" presId="urn:microsoft.com/office/officeart/2005/8/layout/orgChart1"/>
    <dgm:cxn modelId="{C505FD55-E1C0-46A7-94E4-8F076B91D25C}" type="presOf" srcId="{743181E6-CD48-4592-B561-44030A0F7C84}" destId="{FAC67F46-A759-47AB-ADD6-F524A4D616D4}" srcOrd="0" destOrd="0" presId="urn:microsoft.com/office/officeart/2005/8/layout/orgChart1"/>
    <dgm:cxn modelId="{549A2549-3D23-4456-A6CC-F4EB5FC89BEF}" srcId="{4C65FFE8-5D4E-41FC-9E03-7E1E1DF6F855}" destId="{498D01E8-77B9-4ACE-872A-C2AE2C7B25C7}" srcOrd="3" destOrd="0" parTransId="{38AD7E57-33CB-4DAB-BDF7-13FAE1C274D0}" sibTransId="{5AE94966-896B-461B-A1F5-1EC17D1D924B}"/>
    <dgm:cxn modelId="{646654C5-118F-462B-8C5D-53442319590C}" type="presOf" srcId="{FC58BA2D-CFE1-4EE0-8850-EA167007C480}" destId="{1AA93F23-0628-43EA-9716-4526AB22A8DE}" srcOrd="1" destOrd="0" presId="urn:microsoft.com/office/officeart/2005/8/layout/orgChart1"/>
    <dgm:cxn modelId="{7766AE82-5CE9-43E5-846A-BB3884E85A76}" srcId="{4C65FFE8-5D4E-41FC-9E03-7E1E1DF6F855}" destId="{FC58BA2D-CFE1-4EE0-8850-EA167007C480}" srcOrd="0" destOrd="0" parTransId="{A2756E55-8EB1-4911-A9D2-D2AAC0571123}" sibTransId="{21A81C89-2006-4CF1-9BBF-E51143992CAF}"/>
    <dgm:cxn modelId="{88A6EF3F-2C4B-4B67-9B47-5CCCA59DFD86}" type="presOf" srcId="{92193FCD-0AEF-48F9-8316-A30023DB35E2}" destId="{5A0C8209-00BD-44A1-A102-7995A826EA58}" srcOrd="0" destOrd="0" presId="urn:microsoft.com/office/officeart/2005/8/layout/orgChart1"/>
    <dgm:cxn modelId="{B28CAFF9-4A31-4C45-A298-32DC2845D055}" type="presOf" srcId="{743181E6-CD48-4592-B561-44030A0F7C84}" destId="{BB870DE0-7155-4027-9FC2-14D79B2AB810}" srcOrd="1" destOrd="0" presId="urn:microsoft.com/office/officeart/2005/8/layout/orgChart1"/>
    <dgm:cxn modelId="{2040B20F-DB4E-42B3-888C-530258AF1778}" srcId="{4C65FFE8-5D4E-41FC-9E03-7E1E1DF6F855}" destId="{743181E6-CD48-4592-B561-44030A0F7C84}" srcOrd="1" destOrd="0" parTransId="{45029D30-9E37-4416-BB7C-C5357A102B86}" sibTransId="{58F80253-E787-46B6-9B9A-63A7E6B4F4C7}"/>
    <dgm:cxn modelId="{32D9EBFA-84B4-450B-AE11-653CB6614924}" type="presOf" srcId="{38AD7E57-33CB-4DAB-BDF7-13FAE1C274D0}" destId="{27B09379-9AAC-420F-9A82-3A3323FFE5EB}" srcOrd="0" destOrd="0" presId="urn:microsoft.com/office/officeart/2005/8/layout/orgChart1"/>
    <dgm:cxn modelId="{320CF0E1-043B-4E07-9502-82E6A3BE437F}" type="presOf" srcId="{A2756E55-8EB1-4911-A9D2-D2AAC0571123}" destId="{FC84B784-8FF2-4888-B1E9-BFA12A544794}" srcOrd="0" destOrd="0" presId="urn:microsoft.com/office/officeart/2005/8/layout/orgChart1"/>
    <dgm:cxn modelId="{A47CA302-D1B4-485F-9BFE-1BEA2D8009BC}" type="presOf" srcId="{498D01E8-77B9-4ACE-872A-C2AE2C7B25C7}" destId="{43A1F881-76E0-4A81-AE21-681CFFAD42DB}" srcOrd="1" destOrd="0" presId="urn:microsoft.com/office/officeart/2005/8/layout/orgChart1"/>
    <dgm:cxn modelId="{0A612CA0-2663-4E33-AD5F-F3716E919162}" type="presParOf" srcId="{681E2C52-BDE2-4CAA-8ECE-9C966D1FCCF0}" destId="{16586523-2420-4B20-BF32-F2897D41A5AC}" srcOrd="0" destOrd="0" presId="urn:microsoft.com/office/officeart/2005/8/layout/orgChart1"/>
    <dgm:cxn modelId="{239FB699-A4AF-4D21-8ADF-82A3389E4482}" type="presParOf" srcId="{16586523-2420-4B20-BF32-F2897D41A5AC}" destId="{91E81C04-C737-44A8-BF41-D627451878BD}" srcOrd="0" destOrd="0" presId="urn:microsoft.com/office/officeart/2005/8/layout/orgChart1"/>
    <dgm:cxn modelId="{D08D58B8-E093-4B13-996B-FF57DF509161}" type="presParOf" srcId="{91E81C04-C737-44A8-BF41-D627451878BD}" destId="{D6C3ABD9-9931-4DB2-BF0F-2504CFFAC5D6}" srcOrd="0" destOrd="0" presId="urn:microsoft.com/office/officeart/2005/8/layout/orgChart1"/>
    <dgm:cxn modelId="{A9FA6CE2-EF64-4456-BEF9-347820F2DDAB}" type="presParOf" srcId="{91E81C04-C737-44A8-BF41-D627451878BD}" destId="{C9A13D8C-CC6F-4018-A42B-E6031A2D6118}" srcOrd="1" destOrd="0" presId="urn:microsoft.com/office/officeart/2005/8/layout/orgChart1"/>
    <dgm:cxn modelId="{236AB576-BE5F-474D-82B2-79163EA86D8F}" type="presParOf" srcId="{16586523-2420-4B20-BF32-F2897D41A5AC}" destId="{8DCD5B1B-EA5E-41B3-9237-BE1E276B2F93}" srcOrd="1" destOrd="0" presId="urn:microsoft.com/office/officeart/2005/8/layout/orgChart1"/>
    <dgm:cxn modelId="{DAD6FDF0-1506-4379-AB4F-8AC09D0148E5}" type="presParOf" srcId="{8DCD5B1B-EA5E-41B3-9237-BE1E276B2F93}" destId="{FC84B784-8FF2-4888-B1E9-BFA12A544794}" srcOrd="0" destOrd="0" presId="urn:microsoft.com/office/officeart/2005/8/layout/orgChart1"/>
    <dgm:cxn modelId="{76F81B80-37D7-4531-870C-ACD88BB34471}" type="presParOf" srcId="{8DCD5B1B-EA5E-41B3-9237-BE1E276B2F93}" destId="{5C2A587C-436C-44AC-9015-B12CB80E82BB}" srcOrd="1" destOrd="0" presId="urn:microsoft.com/office/officeart/2005/8/layout/orgChart1"/>
    <dgm:cxn modelId="{6910B2BA-7E97-435F-94ED-9C764C5D08F1}" type="presParOf" srcId="{5C2A587C-436C-44AC-9015-B12CB80E82BB}" destId="{F79FC7E3-F376-43BE-8847-41A13F8723A2}" srcOrd="0" destOrd="0" presId="urn:microsoft.com/office/officeart/2005/8/layout/orgChart1"/>
    <dgm:cxn modelId="{E8E3ED66-4063-4554-8D9A-F4B7EF09AB2A}" type="presParOf" srcId="{F79FC7E3-F376-43BE-8847-41A13F8723A2}" destId="{9590D8CF-2C2A-4512-B0B8-E257FCA8AF7F}" srcOrd="0" destOrd="0" presId="urn:microsoft.com/office/officeart/2005/8/layout/orgChart1"/>
    <dgm:cxn modelId="{24CC5067-8C91-454A-9767-2B4A1423C40B}" type="presParOf" srcId="{F79FC7E3-F376-43BE-8847-41A13F8723A2}" destId="{1AA93F23-0628-43EA-9716-4526AB22A8DE}" srcOrd="1" destOrd="0" presId="urn:microsoft.com/office/officeart/2005/8/layout/orgChart1"/>
    <dgm:cxn modelId="{9494F828-9071-4BE3-B7B1-C7E68FE59751}" type="presParOf" srcId="{5C2A587C-436C-44AC-9015-B12CB80E82BB}" destId="{53232380-A4AA-4C49-A487-E5F8C26A2565}" srcOrd="1" destOrd="0" presId="urn:microsoft.com/office/officeart/2005/8/layout/orgChart1"/>
    <dgm:cxn modelId="{DE69FEFB-C4D2-4AFF-BCC5-D94F44652A5C}" type="presParOf" srcId="{5C2A587C-436C-44AC-9015-B12CB80E82BB}" destId="{E862BDF0-0321-4DD2-BF1C-C0121C8B9E62}" srcOrd="2" destOrd="0" presId="urn:microsoft.com/office/officeart/2005/8/layout/orgChart1"/>
    <dgm:cxn modelId="{4848C9FD-7948-4CA9-8978-B8F8DF2E671A}" type="presParOf" srcId="{8DCD5B1B-EA5E-41B3-9237-BE1E276B2F93}" destId="{EF49ED29-634A-40A1-A613-07F5A64391C3}" srcOrd="2" destOrd="0" presId="urn:microsoft.com/office/officeart/2005/8/layout/orgChart1"/>
    <dgm:cxn modelId="{5CE3364A-F579-4169-800A-7C79EEA2881E}" type="presParOf" srcId="{8DCD5B1B-EA5E-41B3-9237-BE1E276B2F93}" destId="{61383964-2FC3-47C9-BBD9-5D00CC9F4B7C}" srcOrd="3" destOrd="0" presId="urn:microsoft.com/office/officeart/2005/8/layout/orgChart1"/>
    <dgm:cxn modelId="{04FD95BA-D15B-46B9-A882-C7C6B2742C6A}" type="presParOf" srcId="{61383964-2FC3-47C9-BBD9-5D00CC9F4B7C}" destId="{6B4C1692-679C-45AD-9927-1476A99858E2}" srcOrd="0" destOrd="0" presId="urn:microsoft.com/office/officeart/2005/8/layout/orgChart1"/>
    <dgm:cxn modelId="{C68C7AFC-9EBC-4014-9F14-57BE414DEB7F}" type="presParOf" srcId="{6B4C1692-679C-45AD-9927-1476A99858E2}" destId="{FAC67F46-A759-47AB-ADD6-F524A4D616D4}" srcOrd="0" destOrd="0" presId="urn:microsoft.com/office/officeart/2005/8/layout/orgChart1"/>
    <dgm:cxn modelId="{9655D89A-775C-498E-B445-CFBFFE301E5B}" type="presParOf" srcId="{6B4C1692-679C-45AD-9927-1476A99858E2}" destId="{BB870DE0-7155-4027-9FC2-14D79B2AB810}" srcOrd="1" destOrd="0" presId="urn:microsoft.com/office/officeart/2005/8/layout/orgChart1"/>
    <dgm:cxn modelId="{32CE082C-F9B8-4367-8CE7-8327591C9397}" type="presParOf" srcId="{61383964-2FC3-47C9-BBD9-5D00CC9F4B7C}" destId="{13DB6944-C045-4916-B8E5-B1A3793A3E09}" srcOrd="1" destOrd="0" presId="urn:microsoft.com/office/officeart/2005/8/layout/orgChart1"/>
    <dgm:cxn modelId="{64E5CBD4-D30D-455C-A3D5-E71DE5BE51DC}" type="presParOf" srcId="{61383964-2FC3-47C9-BBD9-5D00CC9F4B7C}" destId="{56B82756-DC78-4A04-A33B-4842C7D1E34E}" srcOrd="2" destOrd="0" presId="urn:microsoft.com/office/officeart/2005/8/layout/orgChart1"/>
    <dgm:cxn modelId="{E698A045-9D20-44F5-B42C-583B6319EF06}" type="presParOf" srcId="{8DCD5B1B-EA5E-41B3-9237-BE1E276B2F93}" destId="{5A0C8209-00BD-44A1-A102-7995A826EA58}" srcOrd="4" destOrd="0" presId="urn:microsoft.com/office/officeart/2005/8/layout/orgChart1"/>
    <dgm:cxn modelId="{54D7A309-EBD3-495D-9942-BD21731A67F3}" type="presParOf" srcId="{8DCD5B1B-EA5E-41B3-9237-BE1E276B2F93}" destId="{E9411B64-BAC2-4576-82E8-5DF36FF7382F}" srcOrd="5" destOrd="0" presId="urn:microsoft.com/office/officeart/2005/8/layout/orgChart1"/>
    <dgm:cxn modelId="{06B6C1BE-26CA-45EF-8057-D6EE64553378}" type="presParOf" srcId="{E9411B64-BAC2-4576-82E8-5DF36FF7382F}" destId="{70DAB628-D5B9-4DA1-A693-A250C35FD98A}" srcOrd="0" destOrd="0" presId="urn:microsoft.com/office/officeart/2005/8/layout/orgChart1"/>
    <dgm:cxn modelId="{73A39641-7F6A-45EE-95EC-F09649DAC87C}" type="presParOf" srcId="{70DAB628-D5B9-4DA1-A693-A250C35FD98A}" destId="{AC0CCC56-2282-4D0F-83F4-24D5A483C6EA}" srcOrd="0" destOrd="0" presId="urn:microsoft.com/office/officeart/2005/8/layout/orgChart1"/>
    <dgm:cxn modelId="{DB0E6867-F675-4923-A731-28EBE22A6269}" type="presParOf" srcId="{70DAB628-D5B9-4DA1-A693-A250C35FD98A}" destId="{38A6C2CB-CC48-4EE3-8A42-FE00A53957F9}" srcOrd="1" destOrd="0" presId="urn:microsoft.com/office/officeart/2005/8/layout/orgChart1"/>
    <dgm:cxn modelId="{B648C653-78BB-4FA5-83B7-53946810D131}" type="presParOf" srcId="{E9411B64-BAC2-4576-82E8-5DF36FF7382F}" destId="{228FD6B5-94EF-47A8-B7F0-887B55D06D8D}" srcOrd="1" destOrd="0" presId="urn:microsoft.com/office/officeart/2005/8/layout/orgChart1"/>
    <dgm:cxn modelId="{05DC7AA0-15DE-41FF-87A2-DFB41187A951}" type="presParOf" srcId="{E9411B64-BAC2-4576-82E8-5DF36FF7382F}" destId="{49A8C32E-2841-4A20-9703-EB397FFD4150}" srcOrd="2" destOrd="0" presId="urn:microsoft.com/office/officeart/2005/8/layout/orgChart1"/>
    <dgm:cxn modelId="{FBA7EE85-ADB1-4CF2-93AF-3D733F459F84}" type="presParOf" srcId="{8DCD5B1B-EA5E-41B3-9237-BE1E276B2F93}" destId="{27B09379-9AAC-420F-9A82-3A3323FFE5EB}" srcOrd="6" destOrd="0" presId="urn:microsoft.com/office/officeart/2005/8/layout/orgChart1"/>
    <dgm:cxn modelId="{AD6698BD-E547-45CF-93CE-DE8D0103AE2B}" type="presParOf" srcId="{8DCD5B1B-EA5E-41B3-9237-BE1E276B2F93}" destId="{97D612B1-24D4-4DD2-85CD-81EEC10FB6B9}" srcOrd="7" destOrd="0" presId="urn:microsoft.com/office/officeart/2005/8/layout/orgChart1"/>
    <dgm:cxn modelId="{92D8EE34-C07B-43BE-9D1C-B795B4059392}" type="presParOf" srcId="{97D612B1-24D4-4DD2-85CD-81EEC10FB6B9}" destId="{11E61FEF-360C-4944-A254-A8E12C844C47}" srcOrd="0" destOrd="0" presId="urn:microsoft.com/office/officeart/2005/8/layout/orgChart1"/>
    <dgm:cxn modelId="{C52349D0-A086-47E3-81E6-ADFAEE4EEEDD}" type="presParOf" srcId="{11E61FEF-360C-4944-A254-A8E12C844C47}" destId="{A0CBD6A1-A726-495A-9CF4-0EBA198F50F7}" srcOrd="0" destOrd="0" presId="urn:microsoft.com/office/officeart/2005/8/layout/orgChart1"/>
    <dgm:cxn modelId="{DC49485C-CDEB-4326-808C-66C3053FC682}" type="presParOf" srcId="{11E61FEF-360C-4944-A254-A8E12C844C47}" destId="{43A1F881-76E0-4A81-AE21-681CFFAD42DB}" srcOrd="1" destOrd="0" presId="urn:microsoft.com/office/officeart/2005/8/layout/orgChart1"/>
    <dgm:cxn modelId="{17E481BE-219A-4146-8322-79E28CBAD189}" type="presParOf" srcId="{97D612B1-24D4-4DD2-85CD-81EEC10FB6B9}" destId="{E2C5092F-4B5E-4CF5-A863-6A305788834E}" srcOrd="1" destOrd="0" presId="urn:microsoft.com/office/officeart/2005/8/layout/orgChart1"/>
    <dgm:cxn modelId="{F366E6A8-9DCE-476A-BF04-E8C39E51C73B}" type="presParOf" srcId="{97D612B1-24D4-4DD2-85CD-81EEC10FB6B9}" destId="{32E3E2EB-0CCD-4F57-B796-109053D24DDD}" srcOrd="2" destOrd="0" presId="urn:microsoft.com/office/officeart/2005/8/layout/orgChart1"/>
    <dgm:cxn modelId="{5C051AC9-B7DA-46AE-B768-623026045E48}" type="presParOf" srcId="{16586523-2420-4B20-BF32-F2897D41A5AC}" destId="{1B14699F-47DA-4EA6-A939-5B2C058A98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EA68C2-F9EC-47FD-BE6D-6C2CF6C84709}" type="doc">
      <dgm:prSet loTypeId="urn:microsoft.com/office/officeart/2005/8/layout/venn1" loCatId="relationship" qsTypeId="urn:microsoft.com/office/officeart/2005/8/quickstyle/simple1" qsCatId="simple" csTypeId="urn:microsoft.com/office/officeart/2005/8/colors/accent2_2" csCatId="accent2" phldr="1"/>
      <dgm:spPr/>
    </dgm:pt>
    <dgm:pt modelId="{8AB57082-7B3A-4801-940F-D92DC98B1FFF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66FFFF"/>
              </a:solidFill>
            </a:rPr>
            <a:t>ХОЧУ</a:t>
          </a:r>
        </a:p>
        <a:p>
          <a:r>
            <a:rPr lang="ru-RU" sz="2000" b="1" dirty="0" smtClean="0">
              <a:solidFill>
                <a:srgbClr val="66FFFF"/>
              </a:solidFill>
            </a:rPr>
            <a:t>Личный интерес</a:t>
          </a:r>
          <a:endParaRPr lang="ru-RU" sz="2000" b="1" dirty="0">
            <a:solidFill>
              <a:srgbClr val="66FFFF"/>
            </a:solidFill>
          </a:endParaRPr>
        </a:p>
      </dgm:t>
    </dgm:pt>
    <dgm:pt modelId="{4E6D657A-1362-4A15-9B59-6CC8473AEC40}" type="parTrans" cxnId="{FE706624-BC62-49DD-A2F1-3D1B4AE86D95}">
      <dgm:prSet/>
      <dgm:spPr/>
      <dgm:t>
        <a:bodyPr/>
        <a:lstStyle/>
        <a:p>
          <a:endParaRPr lang="ru-RU"/>
        </a:p>
      </dgm:t>
    </dgm:pt>
    <dgm:pt modelId="{E2E9731E-DDC7-4488-9348-30E0CB38A54B}" type="sibTrans" cxnId="{FE706624-BC62-49DD-A2F1-3D1B4AE86D95}">
      <dgm:prSet/>
      <dgm:spPr/>
      <dgm:t>
        <a:bodyPr/>
        <a:lstStyle/>
        <a:p>
          <a:endParaRPr lang="ru-RU"/>
        </a:p>
      </dgm:t>
    </dgm:pt>
    <dgm:pt modelId="{B3EB0CF2-8CD1-42C6-8D2B-B293B8062435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FFFF00"/>
              </a:solidFill>
            </a:rPr>
            <a:t>МОГУ</a:t>
          </a:r>
        </a:p>
        <a:p>
          <a:r>
            <a:rPr lang="ru-RU" sz="1700" b="1" dirty="0" smtClean="0">
              <a:solidFill>
                <a:srgbClr val="FFFF00"/>
              </a:solidFill>
            </a:rPr>
            <a:t> </a:t>
          </a:r>
          <a:r>
            <a:rPr lang="ru-RU" sz="2000" b="1" dirty="0" smtClean="0">
              <a:solidFill>
                <a:srgbClr val="FFFF00"/>
              </a:solidFill>
            </a:rPr>
            <a:t>личные возможности</a:t>
          </a:r>
          <a:endParaRPr lang="ru-RU" sz="2000" b="1" dirty="0">
            <a:solidFill>
              <a:srgbClr val="FFFF00"/>
            </a:solidFill>
          </a:endParaRPr>
        </a:p>
      </dgm:t>
    </dgm:pt>
    <dgm:pt modelId="{6544079C-18CC-4702-B2D9-E76C48498040}" type="parTrans" cxnId="{CADAF9AF-56C7-4DF4-8CC4-9897F92E7E99}">
      <dgm:prSet/>
      <dgm:spPr/>
      <dgm:t>
        <a:bodyPr/>
        <a:lstStyle/>
        <a:p>
          <a:endParaRPr lang="ru-RU"/>
        </a:p>
      </dgm:t>
    </dgm:pt>
    <dgm:pt modelId="{A7FC879B-A75F-4E8C-A15E-E582718942F8}" type="sibTrans" cxnId="{CADAF9AF-56C7-4DF4-8CC4-9897F92E7E99}">
      <dgm:prSet/>
      <dgm:spPr/>
      <dgm:t>
        <a:bodyPr/>
        <a:lstStyle/>
        <a:p>
          <a:endParaRPr lang="ru-RU"/>
        </a:p>
      </dgm:t>
    </dgm:pt>
    <dgm:pt modelId="{29231226-3D96-4C28-A21B-D4954616C29D}">
      <dgm:prSet phldrT="[Текст]" custT="1"/>
      <dgm:spPr/>
      <dgm:t>
        <a:bodyPr/>
        <a:lstStyle/>
        <a:p>
          <a:pPr algn="ctr"/>
          <a:r>
            <a:rPr lang="ru-RU" sz="3200" b="1" dirty="0" smtClean="0">
              <a:solidFill>
                <a:srgbClr val="FF0000"/>
              </a:solidFill>
            </a:rPr>
            <a:t>НАДО</a:t>
          </a:r>
        </a:p>
        <a:p>
          <a:pPr algn="ctr"/>
          <a:r>
            <a:rPr lang="ru-RU" sz="2000" b="1" dirty="0" smtClean="0">
              <a:solidFill>
                <a:srgbClr val="FF0000"/>
              </a:solidFill>
            </a:rPr>
            <a:t>Востребован-</a:t>
          </a:r>
        </a:p>
        <a:p>
          <a:pPr algn="ctr"/>
          <a:r>
            <a:rPr lang="ru-RU" sz="2000" b="1" dirty="0" smtClean="0">
              <a:solidFill>
                <a:srgbClr val="FF0000"/>
              </a:solidFill>
            </a:rPr>
            <a:t>ность </a:t>
          </a:r>
        </a:p>
        <a:p>
          <a:pPr algn="ctr"/>
          <a:r>
            <a:rPr lang="ru-RU" sz="2000" b="1" dirty="0" smtClean="0">
              <a:solidFill>
                <a:srgbClr val="FF0000"/>
              </a:solidFill>
            </a:rPr>
            <a:t>на рынке труда</a:t>
          </a:r>
          <a:r>
            <a:rPr lang="ru-RU" sz="2000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 </a:t>
          </a:r>
          <a:endParaRPr lang="ru-RU" sz="2000" dirty="0">
            <a:solidFill>
              <a:schemeClr val="accent4">
                <a:lumMod val="20000"/>
                <a:lumOff val="80000"/>
              </a:schemeClr>
            </a:solidFill>
          </a:endParaRPr>
        </a:p>
      </dgm:t>
    </dgm:pt>
    <dgm:pt modelId="{99C22033-E68C-41FF-8C26-E5B3BD16C657}" type="parTrans" cxnId="{E30B1CD1-8B6C-4346-B56D-B8FCE4D1BBD9}">
      <dgm:prSet/>
      <dgm:spPr/>
      <dgm:t>
        <a:bodyPr/>
        <a:lstStyle/>
        <a:p>
          <a:endParaRPr lang="ru-RU"/>
        </a:p>
      </dgm:t>
    </dgm:pt>
    <dgm:pt modelId="{FCC78A18-1725-4195-81FB-E837C7894E50}" type="sibTrans" cxnId="{E30B1CD1-8B6C-4346-B56D-B8FCE4D1BBD9}">
      <dgm:prSet/>
      <dgm:spPr/>
      <dgm:t>
        <a:bodyPr/>
        <a:lstStyle/>
        <a:p>
          <a:endParaRPr lang="ru-RU"/>
        </a:p>
      </dgm:t>
    </dgm:pt>
    <dgm:pt modelId="{2C08C420-5DB6-47B1-8B98-D95BC187BCEC}" type="pres">
      <dgm:prSet presAssocID="{7CEA68C2-F9EC-47FD-BE6D-6C2CF6C84709}" presName="compositeShape" presStyleCnt="0">
        <dgm:presLayoutVars>
          <dgm:chMax val="7"/>
          <dgm:dir/>
          <dgm:resizeHandles val="exact"/>
        </dgm:presLayoutVars>
      </dgm:prSet>
      <dgm:spPr/>
    </dgm:pt>
    <dgm:pt modelId="{572D17B0-CC5D-4AFC-AFA0-A69030297910}" type="pres">
      <dgm:prSet presAssocID="{8AB57082-7B3A-4801-940F-D92DC98B1FFF}" presName="circ1" presStyleLbl="vennNode1" presStyleIdx="0" presStyleCnt="3" custScaleX="109375"/>
      <dgm:spPr/>
      <dgm:t>
        <a:bodyPr/>
        <a:lstStyle/>
        <a:p>
          <a:endParaRPr lang="ru-RU"/>
        </a:p>
      </dgm:t>
    </dgm:pt>
    <dgm:pt modelId="{16A5E3C3-0A3C-4FED-90AF-4845E92AA266}" type="pres">
      <dgm:prSet presAssocID="{8AB57082-7B3A-4801-940F-D92DC98B1F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02C4D-9FB4-4A20-B926-D2A22065046F}" type="pres">
      <dgm:prSet presAssocID="{B3EB0CF2-8CD1-42C6-8D2B-B293B8062435}" presName="circ2" presStyleLbl="vennNode1" presStyleIdx="1" presStyleCnt="3" custScaleX="107271"/>
      <dgm:spPr/>
      <dgm:t>
        <a:bodyPr/>
        <a:lstStyle/>
        <a:p>
          <a:endParaRPr lang="ru-RU"/>
        </a:p>
      </dgm:t>
    </dgm:pt>
    <dgm:pt modelId="{92D43074-EDCA-43EC-A098-D44902EAC8DB}" type="pres">
      <dgm:prSet presAssocID="{B3EB0CF2-8CD1-42C6-8D2B-B293B806243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23CF6-FC42-415E-8B26-F8E9244A9ABC}" type="pres">
      <dgm:prSet presAssocID="{29231226-3D96-4C28-A21B-D4954616C29D}" presName="circ3" presStyleLbl="vennNode1" presStyleIdx="2" presStyleCnt="3" custScaleX="107983"/>
      <dgm:spPr/>
      <dgm:t>
        <a:bodyPr/>
        <a:lstStyle/>
        <a:p>
          <a:endParaRPr lang="ru-RU"/>
        </a:p>
      </dgm:t>
    </dgm:pt>
    <dgm:pt modelId="{8AB7001A-5808-4959-B9E6-4ACB227D1E10}" type="pres">
      <dgm:prSet presAssocID="{29231226-3D96-4C28-A21B-D4954616C29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AB9637-9825-4DD0-AD01-80179D08CB9A}" type="presOf" srcId="{8AB57082-7B3A-4801-940F-D92DC98B1FFF}" destId="{572D17B0-CC5D-4AFC-AFA0-A69030297910}" srcOrd="0" destOrd="0" presId="urn:microsoft.com/office/officeart/2005/8/layout/venn1"/>
    <dgm:cxn modelId="{CADAF9AF-56C7-4DF4-8CC4-9897F92E7E99}" srcId="{7CEA68C2-F9EC-47FD-BE6D-6C2CF6C84709}" destId="{B3EB0CF2-8CD1-42C6-8D2B-B293B8062435}" srcOrd="1" destOrd="0" parTransId="{6544079C-18CC-4702-B2D9-E76C48498040}" sibTransId="{A7FC879B-A75F-4E8C-A15E-E582718942F8}"/>
    <dgm:cxn modelId="{FE706624-BC62-49DD-A2F1-3D1B4AE86D95}" srcId="{7CEA68C2-F9EC-47FD-BE6D-6C2CF6C84709}" destId="{8AB57082-7B3A-4801-940F-D92DC98B1FFF}" srcOrd="0" destOrd="0" parTransId="{4E6D657A-1362-4A15-9B59-6CC8473AEC40}" sibTransId="{E2E9731E-DDC7-4488-9348-30E0CB38A54B}"/>
    <dgm:cxn modelId="{E30B1CD1-8B6C-4346-B56D-B8FCE4D1BBD9}" srcId="{7CEA68C2-F9EC-47FD-BE6D-6C2CF6C84709}" destId="{29231226-3D96-4C28-A21B-D4954616C29D}" srcOrd="2" destOrd="0" parTransId="{99C22033-E68C-41FF-8C26-E5B3BD16C657}" sibTransId="{FCC78A18-1725-4195-81FB-E837C7894E50}"/>
    <dgm:cxn modelId="{8DF63010-4B82-4528-A499-B9EE775E5426}" type="presOf" srcId="{29231226-3D96-4C28-A21B-D4954616C29D}" destId="{7C223CF6-FC42-415E-8B26-F8E9244A9ABC}" srcOrd="0" destOrd="0" presId="urn:microsoft.com/office/officeart/2005/8/layout/venn1"/>
    <dgm:cxn modelId="{E91E1D93-811F-4578-A197-9336AC34C4D9}" type="presOf" srcId="{B3EB0CF2-8CD1-42C6-8D2B-B293B8062435}" destId="{92D43074-EDCA-43EC-A098-D44902EAC8DB}" srcOrd="1" destOrd="0" presId="urn:microsoft.com/office/officeart/2005/8/layout/venn1"/>
    <dgm:cxn modelId="{0916E450-4FC1-4767-81E5-D3A3FD7BDC56}" type="presOf" srcId="{7CEA68C2-F9EC-47FD-BE6D-6C2CF6C84709}" destId="{2C08C420-5DB6-47B1-8B98-D95BC187BCEC}" srcOrd="0" destOrd="0" presId="urn:microsoft.com/office/officeart/2005/8/layout/venn1"/>
    <dgm:cxn modelId="{BBE62DB5-670A-4F3F-8241-45B66250594B}" type="presOf" srcId="{29231226-3D96-4C28-A21B-D4954616C29D}" destId="{8AB7001A-5808-4959-B9E6-4ACB227D1E10}" srcOrd="1" destOrd="0" presId="urn:microsoft.com/office/officeart/2005/8/layout/venn1"/>
    <dgm:cxn modelId="{2C793FB0-B6C7-41BF-80E6-4D9D921C4F3A}" type="presOf" srcId="{8AB57082-7B3A-4801-940F-D92DC98B1FFF}" destId="{16A5E3C3-0A3C-4FED-90AF-4845E92AA266}" srcOrd="1" destOrd="0" presId="urn:microsoft.com/office/officeart/2005/8/layout/venn1"/>
    <dgm:cxn modelId="{ECBB4B35-1262-4F65-8520-95E2799E0545}" type="presOf" srcId="{B3EB0CF2-8CD1-42C6-8D2B-B293B8062435}" destId="{67402C4D-9FB4-4A20-B926-D2A22065046F}" srcOrd="0" destOrd="0" presId="urn:microsoft.com/office/officeart/2005/8/layout/venn1"/>
    <dgm:cxn modelId="{2EFFDFC0-6B7F-4841-843F-FDB3F0639254}" type="presParOf" srcId="{2C08C420-5DB6-47B1-8B98-D95BC187BCEC}" destId="{572D17B0-CC5D-4AFC-AFA0-A69030297910}" srcOrd="0" destOrd="0" presId="urn:microsoft.com/office/officeart/2005/8/layout/venn1"/>
    <dgm:cxn modelId="{312B50A1-973F-4CE5-920B-86A48CF9EF72}" type="presParOf" srcId="{2C08C420-5DB6-47B1-8B98-D95BC187BCEC}" destId="{16A5E3C3-0A3C-4FED-90AF-4845E92AA266}" srcOrd="1" destOrd="0" presId="urn:microsoft.com/office/officeart/2005/8/layout/venn1"/>
    <dgm:cxn modelId="{347F5B7A-1322-458C-A047-7515171A422C}" type="presParOf" srcId="{2C08C420-5DB6-47B1-8B98-D95BC187BCEC}" destId="{67402C4D-9FB4-4A20-B926-D2A22065046F}" srcOrd="2" destOrd="0" presId="urn:microsoft.com/office/officeart/2005/8/layout/venn1"/>
    <dgm:cxn modelId="{CE5C3C3E-B319-4338-96A9-8A9EDE894B40}" type="presParOf" srcId="{2C08C420-5DB6-47B1-8B98-D95BC187BCEC}" destId="{92D43074-EDCA-43EC-A098-D44902EAC8DB}" srcOrd="3" destOrd="0" presId="urn:microsoft.com/office/officeart/2005/8/layout/venn1"/>
    <dgm:cxn modelId="{B10D9D19-400C-436F-87FE-D3E9C6D2A0A2}" type="presParOf" srcId="{2C08C420-5DB6-47B1-8B98-D95BC187BCEC}" destId="{7C223CF6-FC42-415E-8B26-F8E9244A9ABC}" srcOrd="4" destOrd="0" presId="urn:microsoft.com/office/officeart/2005/8/layout/venn1"/>
    <dgm:cxn modelId="{731307B9-E1A5-4883-905E-7B54B35BACC5}" type="presParOf" srcId="{2C08C420-5DB6-47B1-8B98-D95BC187BCEC}" destId="{8AB7001A-5808-4959-B9E6-4ACB227D1E1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EA68C2-F9EC-47FD-BE6D-6C2CF6C84709}" type="doc">
      <dgm:prSet loTypeId="urn:microsoft.com/office/officeart/2005/8/layout/venn1" loCatId="relationship" qsTypeId="urn:microsoft.com/office/officeart/2005/8/quickstyle/simple1" qsCatId="simple" csTypeId="urn:microsoft.com/office/officeart/2005/8/colors/accent2_2" csCatId="accent2" phldr="1"/>
      <dgm:spPr/>
    </dgm:pt>
    <dgm:pt modelId="{8AB57082-7B3A-4801-940F-D92DC98B1FFF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66FFFF"/>
              </a:solidFill>
            </a:rPr>
            <a:t>ХОЧУ</a:t>
          </a:r>
        </a:p>
        <a:p>
          <a:r>
            <a:rPr lang="ru-RU" sz="2000" b="1" dirty="0" smtClean="0">
              <a:solidFill>
                <a:srgbClr val="66FFFF"/>
              </a:solidFill>
            </a:rPr>
            <a:t>Личный интерес</a:t>
          </a:r>
          <a:endParaRPr lang="ru-RU" sz="2000" b="1" dirty="0">
            <a:solidFill>
              <a:srgbClr val="66FFFF"/>
            </a:solidFill>
          </a:endParaRPr>
        </a:p>
      </dgm:t>
    </dgm:pt>
    <dgm:pt modelId="{4E6D657A-1362-4A15-9B59-6CC8473AEC40}" type="parTrans" cxnId="{FE706624-BC62-49DD-A2F1-3D1B4AE86D95}">
      <dgm:prSet/>
      <dgm:spPr/>
      <dgm:t>
        <a:bodyPr/>
        <a:lstStyle/>
        <a:p>
          <a:endParaRPr lang="ru-RU"/>
        </a:p>
      </dgm:t>
    </dgm:pt>
    <dgm:pt modelId="{E2E9731E-DDC7-4488-9348-30E0CB38A54B}" type="sibTrans" cxnId="{FE706624-BC62-49DD-A2F1-3D1B4AE86D95}">
      <dgm:prSet/>
      <dgm:spPr/>
      <dgm:t>
        <a:bodyPr/>
        <a:lstStyle/>
        <a:p>
          <a:endParaRPr lang="ru-RU"/>
        </a:p>
      </dgm:t>
    </dgm:pt>
    <dgm:pt modelId="{B3EB0CF2-8CD1-42C6-8D2B-B293B8062435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FFFF00"/>
              </a:solidFill>
            </a:rPr>
            <a:t>МОГУ</a:t>
          </a:r>
        </a:p>
        <a:p>
          <a:r>
            <a:rPr lang="ru-RU" sz="1700" b="1" dirty="0" smtClean="0">
              <a:solidFill>
                <a:srgbClr val="FFFF00"/>
              </a:solidFill>
            </a:rPr>
            <a:t> </a:t>
          </a:r>
          <a:r>
            <a:rPr lang="ru-RU" sz="2000" b="1" dirty="0" smtClean="0">
              <a:solidFill>
                <a:srgbClr val="FFFF00"/>
              </a:solidFill>
            </a:rPr>
            <a:t>личные возможности</a:t>
          </a:r>
          <a:endParaRPr lang="ru-RU" sz="2000" b="1" dirty="0">
            <a:solidFill>
              <a:srgbClr val="FFFF00"/>
            </a:solidFill>
          </a:endParaRPr>
        </a:p>
      </dgm:t>
    </dgm:pt>
    <dgm:pt modelId="{6544079C-18CC-4702-B2D9-E76C48498040}" type="parTrans" cxnId="{CADAF9AF-56C7-4DF4-8CC4-9897F92E7E99}">
      <dgm:prSet/>
      <dgm:spPr/>
      <dgm:t>
        <a:bodyPr/>
        <a:lstStyle/>
        <a:p>
          <a:endParaRPr lang="ru-RU"/>
        </a:p>
      </dgm:t>
    </dgm:pt>
    <dgm:pt modelId="{A7FC879B-A75F-4E8C-A15E-E582718942F8}" type="sibTrans" cxnId="{CADAF9AF-56C7-4DF4-8CC4-9897F92E7E99}">
      <dgm:prSet/>
      <dgm:spPr/>
      <dgm:t>
        <a:bodyPr/>
        <a:lstStyle/>
        <a:p>
          <a:endParaRPr lang="ru-RU"/>
        </a:p>
      </dgm:t>
    </dgm:pt>
    <dgm:pt modelId="{29231226-3D96-4C28-A21B-D4954616C29D}">
      <dgm:prSet phldrT="[Текст]" custT="1"/>
      <dgm:spPr/>
      <dgm:t>
        <a:bodyPr/>
        <a:lstStyle/>
        <a:p>
          <a:pPr algn="ctr"/>
          <a:r>
            <a:rPr lang="ru-RU" sz="3200" b="1" dirty="0" smtClean="0">
              <a:solidFill>
                <a:srgbClr val="FF0000"/>
              </a:solidFill>
            </a:rPr>
            <a:t>НАДО</a:t>
          </a:r>
        </a:p>
        <a:p>
          <a:pPr algn="ctr"/>
          <a:r>
            <a:rPr lang="ru-RU" sz="2000" b="1" dirty="0" smtClean="0">
              <a:solidFill>
                <a:srgbClr val="FF0000"/>
              </a:solidFill>
            </a:rPr>
            <a:t>Востребован-</a:t>
          </a:r>
        </a:p>
        <a:p>
          <a:pPr algn="ctr"/>
          <a:r>
            <a:rPr lang="ru-RU" sz="2000" b="1" dirty="0" smtClean="0">
              <a:solidFill>
                <a:srgbClr val="FF0000"/>
              </a:solidFill>
            </a:rPr>
            <a:t>ность </a:t>
          </a:r>
        </a:p>
        <a:p>
          <a:pPr algn="ctr"/>
          <a:r>
            <a:rPr lang="ru-RU" sz="2000" b="1" dirty="0" smtClean="0">
              <a:solidFill>
                <a:srgbClr val="FF0000"/>
              </a:solidFill>
            </a:rPr>
            <a:t>на рынке труда</a:t>
          </a:r>
          <a:r>
            <a:rPr lang="ru-RU" sz="2000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 </a:t>
          </a:r>
          <a:endParaRPr lang="ru-RU" sz="2000" dirty="0">
            <a:solidFill>
              <a:schemeClr val="accent4">
                <a:lumMod val="20000"/>
                <a:lumOff val="80000"/>
              </a:schemeClr>
            </a:solidFill>
          </a:endParaRPr>
        </a:p>
      </dgm:t>
    </dgm:pt>
    <dgm:pt modelId="{99C22033-E68C-41FF-8C26-E5B3BD16C657}" type="parTrans" cxnId="{E30B1CD1-8B6C-4346-B56D-B8FCE4D1BBD9}">
      <dgm:prSet/>
      <dgm:spPr/>
      <dgm:t>
        <a:bodyPr/>
        <a:lstStyle/>
        <a:p>
          <a:endParaRPr lang="ru-RU"/>
        </a:p>
      </dgm:t>
    </dgm:pt>
    <dgm:pt modelId="{FCC78A18-1725-4195-81FB-E837C7894E50}" type="sibTrans" cxnId="{E30B1CD1-8B6C-4346-B56D-B8FCE4D1BBD9}">
      <dgm:prSet/>
      <dgm:spPr/>
      <dgm:t>
        <a:bodyPr/>
        <a:lstStyle/>
        <a:p>
          <a:endParaRPr lang="ru-RU"/>
        </a:p>
      </dgm:t>
    </dgm:pt>
    <dgm:pt modelId="{2C08C420-5DB6-47B1-8B98-D95BC187BCEC}" type="pres">
      <dgm:prSet presAssocID="{7CEA68C2-F9EC-47FD-BE6D-6C2CF6C84709}" presName="compositeShape" presStyleCnt="0">
        <dgm:presLayoutVars>
          <dgm:chMax val="7"/>
          <dgm:dir/>
          <dgm:resizeHandles val="exact"/>
        </dgm:presLayoutVars>
      </dgm:prSet>
      <dgm:spPr/>
    </dgm:pt>
    <dgm:pt modelId="{572D17B0-CC5D-4AFC-AFA0-A69030297910}" type="pres">
      <dgm:prSet presAssocID="{8AB57082-7B3A-4801-940F-D92DC98B1FFF}" presName="circ1" presStyleLbl="vennNode1" presStyleIdx="0" presStyleCnt="3" custScaleX="109375"/>
      <dgm:spPr/>
      <dgm:t>
        <a:bodyPr/>
        <a:lstStyle/>
        <a:p>
          <a:endParaRPr lang="ru-RU"/>
        </a:p>
      </dgm:t>
    </dgm:pt>
    <dgm:pt modelId="{16A5E3C3-0A3C-4FED-90AF-4845E92AA266}" type="pres">
      <dgm:prSet presAssocID="{8AB57082-7B3A-4801-940F-D92DC98B1F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02C4D-9FB4-4A20-B926-D2A22065046F}" type="pres">
      <dgm:prSet presAssocID="{B3EB0CF2-8CD1-42C6-8D2B-B293B8062435}" presName="circ2" presStyleLbl="vennNode1" presStyleIdx="1" presStyleCnt="3" custScaleX="107271"/>
      <dgm:spPr/>
      <dgm:t>
        <a:bodyPr/>
        <a:lstStyle/>
        <a:p>
          <a:endParaRPr lang="ru-RU"/>
        </a:p>
      </dgm:t>
    </dgm:pt>
    <dgm:pt modelId="{92D43074-EDCA-43EC-A098-D44902EAC8DB}" type="pres">
      <dgm:prSet presAssocID="{B3EB0CF2-8CD1-42C6-8D2B-B293B806243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23CF6-FC42-415E-8B26-F8E9244A9ABC}" type="pres">
      <dgm:prSet presAssocID="{29231226-3D96-4C28-A21B-D4954616C29D}" presName="circ3" presStyleLbl="vennNode1" presStyleIdx="2" presStyleCnt="3" custScaleX="107983"/>
      <dgm:spPr/>
      <dgm:t>
        <a:bodyPr/>
        <a:lstStyle/>
        <a:p>
          <a:endParaRPr lang="ru-RU"/>
        </a:p>
      </dgm:t>
    </dgm:pt>
    <dgm:pt modelId="{8AB7001A-5808-4959-B9E6-4ACB227D1E10}" type="pres">
      <dgm:prSet presAssocID="{29231226-3D96-4C28-A21B-D4954616C29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541AA4-8863-4A93-860F-AE1B6FA80A33}" type="presOf" srcId="{B3EB0CF2-8CD1-42C6-8D2B-B293B8062435}" destId="{92D43074-EDCA-43EC-A098-D44902EAC8DB}" srcOrd="1" destOrd="0" presId="urn:microsoft.com/office/officeart/2005/8/layout/venn1"/>
    <dgm:cxn modelId="{A0042468-CE07-4EAE-B335-E10B94097AF0}" type="presOf" srcId="{29231226-3D96-4C28-A21B-D4954616C29D}" destId="{7C223CF6-FC42-415E-8B26-F8E9244A9ABC}" srcOrd="0" destOrd="0" presId="urn:microsoft.com/office/officeart/2005/8/layout/venn1"/>
    <dgm:cxn modelId="{CADAF9AF-56C7-4DF4-8CC4-9897F92E7E99}" srcId="{7CEA68C2-F9EC-47FD-BE6D-6C2CF6C84709}" destId="{B3EB0CF2-8CD1-42C6-8D2B-B293B8062435}" srcOrd="1" destOrd="0" parTransId="{6544079C-18CC-4702-B2D9-E76C48498040}" sibTransId="{A7FC879B-A75F-4E8C-A15E-E582718942F8}"/>
    <dgm:cxn modelId="{FE706624-BC62-49DD-A2F1-3D1B4AE86D95}" srcId="{7CEA68C2-F9EC-47FD-BE6D-6C2CF6C84709}" destId="{8AB57082-7B3A-4801-940F-D92DC98B1FFF}" srcOrd="0" destOrd="0" parTransId="{4E6D657A-1362-4A15-9B59-6CC8473AEC40}" sibTransId="{E2E9731E-DDC7-4488-9348-30E0CB38A54B}"/>
    <dgm:cxn modelId="{E30B1CD1-8B6C-4346-B56D-B8FCE4D1BBD9}" srcId="{7CEA68C2-F9EC-47FD-BE6D-6C2CF6C84709}" destId="{29231226-3D96-4C28-A21B-D4954616C29D}" srcOrd="2" destOrd="0" parTransId="{99C22033-E68C-41FF-8C26-E5B3BD16C657}" sibTransId="{FCC78A18-1725-4195-81FB-E837C7894E50}"/>
    <dgm:cxn modelId="{B760AF86-A285-41FB-AE3E-9556B23625AB}" type="presOf" srcId="{8AB57082-7B3A-4801-940F-D92DC98B1FFF}" destId="{16A5E3C3-0A3C-4FED-90AF-4845E92AA266}" srcOrd="1" destOrd="0" presId="urn:microsoft.com/office/officeart/2005/8/layout/venn1"/>
    <dgm:cxn modelId="{A3FC8C02-F1C4-44D6-A81C-9A25320F07F4}" type="presOf" srcId="{29231226-3D96-4C28-A21B-D4954616C29D}" destId="{8AB7001A-5808-4959-B9E6-4ACB227D1E10}" srcOrd="1" destOrd="0" presId="urn:microsoft.com/office/officeart/2005/8/layout/venn1"/>
    <dgm:cxn modelId="{22DDE938-04FE-4C7C-8B35-62D9D1AEEF87}" type="presOf" srcId="{7CEA68C2-F9EC-47FD-BE6D-6C2CF6C84709}" destId="{2C08C420-5DB6-47B1-8B98-D95BC187BCEC}" srcOrd="0" destOrd="0" presId="urn:microsoft.com/office/officeart/2005/8/layout/venn1"/>
    <dgm:cxn modelId="{FFA3C6DD-E9F7-4B6C-B07E-15D865A54363}" type="presOf" srcId="{8AB57082-7B3A-4801-940F-D92DC98B1FFF}" destId="{572D17B0-CC5D-4AFC-AFA0-A69030297910}" srcOrd="0" destOrd="0" presId="urn:microsoft.com/office/officeart/2005/8/layout/venn1"/>
    <dgm:cxn modelId="{F3679F37-A627-44C7-A58B-CA93E267AC4D}" type="presOf" srcId="{B3EB0CF2-8CD1-42C6-8D2B-B293B8062435}" destId="{67402C4D-9FB4-4A20-B926-D2A22065046F}" srcOrd="0" destOrd="0" presId="urn:microsoft.com/office/officeart/2005/8/layout/venn1"/>
    <dgm:cxn modelId="{2CE63B1D-4A8D-4644-A19A-FA44993DCF9E}" type="presParOf" srcId="{2C08C420-5DB6-47B1-8B98-D95BC187BCEC}" destId="{572D17B0-CC5D-4AFC-AFA0-A69030297910}" srcOrd="0" destOrd="0" presId="urn:microsoft.com/office/officeart/2005/8/layout/venn1"/>
    <dgm:cxn modelId="{B9A515DF-A3CE-4A78-9043-D7334940459E}" type="presParOf" srcId="{2C08C420-5DB6-47B1-8B98-D95BC187BCEC}" destId="{16A5E3C3-0A3C-4FED-90AF-4845E92AA266}" srcOrd="1" destOrd="0" presId="urn:microsoft.com/office/officeart/2005/8/layout/venn1"/>
    <dgm:cxn modelId="{FDF4F073-6574-4E29-8AFB-4D60FF9F2FAE}" type="presParOf" srcId="{2C08C420-5DB6-47B1-8B98-D95BC187BCEC}" destId="{67402C4D-9FB4-4A20-B926-D2A22065046F}" srcOrd="2" destOrd="0" presId="urn:microsoft.com/office/officeart/2005/8/layout/venn1"/>
    <dgm:cxn modelId="{081ECA32-A51C-4A79-BFF7-5E5B9C1B7641}" type="presParOf" srcId="{2C08C420-5DB6-47B1-8B98-D95BC187BCEC}" destId="{92D43074-EDCA-43EC-A098-D44902EAC8DB}" srcOrd="3" destOrd="0" presId="urn:microsoft.com/office/officeart/2005/8/layout/venn1"/>
    <dgm:cxn modelId="{90B3AC7C-F413-4037-86B8-A2A2794A61BF}" type="presParOf" srcId="{2C08C420-5DB6-47B1-8B98-D95BC187BCEC}" destId="{7C223CF6-FC42-415E-8B26-F8E9244A9ABC}" srcOrd="4" destOrd="0" presId="urn:microsoft.com/office/officeart/2005/8/layout/venn1"/>
    <dgm:cxn modelId="{871BB47A-87EA-4659-83D6-38B118962638}" type="presParOf" srcId="{2C08C420-5DB6-47B1-8B98-D95BC187BCEC}" destId="{8AB7001A-5808-4959-B9E6-4ACB227D1E1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FC3291-490D-4B97-89BC-1649E76EF6C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40324D-60B3-49B7-B65C-7E747EC9AA3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Характер  труда</a:t>
          </a:r>
          <a:endParaRPr lang="ru-RU" sz="2000" b="1" dirty="0">
            <a:solidFill>
              <a:srgbClr val="FFFF00"/>
            </a:solidFill>
          </a:endParaRPr>
        </a:p>
      </dgm:t>
    </dgm:pt>
    <dgm:pt modelId="{94899CA5-A9FE-40A0-8CB6-38A88FD3BB40}" type="parTrans" cxnId="{41AC75A1-8BF0-40FF-B0A9-CF0889549E14}">
      <dgm:prSet/>
      <dgm:spPr/>
      <dgm:t>
        <a:bodyPr/>
        <a:lstStyle/>
        <a:p>
          <a:endParaRPr lang="ru-RU"/>
        </a:p>
      </dgm:t>
    </dgm:pt>
    <dgm:pt modelId="{5755C092-6AED-44ED-8851-289786385408}" type="sibTrans" cxnId="{41AC75A1-8BF0-40FF-B0A9-CF0889549E14}">
      <dgm:prSet/>
      <dgm:spPr/>
      <dgm:t>
        <a:bodyPr/>
        <a:lstStyle/>
        <a:p>
          <a:endParaRPr lang="ru-RU"/>
        </a:p>
      </dgm:t>
    </dgm:pt>
    <dgm:pt modelId="{0DD3344E-D4FD-4DC7-B0C0-17838DEAC9B9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7030A0"/>
              </a:solidFill>
            </a:rPr>
            <a:t>Физический или умственный труд</a:t>
          </a:r>
          <a:endParaRPr lang="ru-RU" sz="2400" b="1" dirty="0">
            <a:solidFill>
              <a:srgbClr val="7030A0"/>
            </a:solidFill>
          </a:endParaRPr>
        </a:p>
      </dgm:t>
    </dgm:pt>
    <dgm:pt modelId="{ADBC2CB6-A114-4631-8D29-31428A2DB738}" type="parTrans" cxnId="{A2417CFA-4323-4A48-AFA3-12A9F7DCBC7F}">
      <dgm:prSet/>
      <dgm:spPr/>
      <dgm:t>
        <a:bodyPr/>
        <a:lstStyle/>
        <a:p>
          <a:endParaRPr lang="ru-RU"/>
        </a:p>
      </dgm:t>
    </dgm:pt>
    <dgm:pt modelId="{FA290B90-D774-4366-A28F-C97DD06BC032}" type="sibTrans" cxnId="{A2417CFA-4323-4A48-AFA3-12A9F7DCBC7F}">
      <dgm:prSet/>
      <dgm:spPr/>
      <dgm:t>
        <a:bodyPr/>
        <a:lstStyle/>
        <a:p>
          <a:endParaRPr lang="ru-RU"/>
        </a:p>
      </dgm:t>
    </dgm:pt>
    <dgm:pt modelId="{D85470B3-18A9-46B6-89F7-2CEF0D629B35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solidFill>
                <a:srgbClr val="FFFF00"/>
              </a:solidFill>
            </a:rPr>
            <a:t>Уровень</a:t>
          </a:r>
          <a:r>
            <a:rPr lang="ru-RU" sz="1800" b="1" baseline="0" dirty="0" smtClean="0">
              <a:solidFill>
                <a:srgbClr val="FFFF00"/>
              </a:solidFill>
            </a:rPr>
            <a:t> </a:t>
          </a:r>
          <a:r>
            <a:rPr lang="ru-RU" sz="1800" b="1" baseline="0" dirty="0" err="1" smtClean="0">
              <a:solidFill>
                <a:srgbClr val="FFFF00"/>
              </a:solidFill>
            </a:rPr>
            <a:t>квалифи</a:t>
          </a:r>
          <a:endParaRPr lang="ru-RU" sz="1800" b="1" baseline="0" dirty="0" smtClean="0">
            <a:solidFill>
              <a:srgbClr val="FFFF00"/>
            </a:solidFill>
          </a:endParaRPr>
        </a:p>
        <a:p>
          <a:pPr>
            <a:lnSpc>
              <a:spcPct val="100000"/>
            </a:lnSpc>
          </a:pPr>
          <a:r>
            <a:rPr lang="ru-RU" sz="1800" b="1" baseline="0" dirty="0" err="1" smtClean="0">
              <a:solidFill>
                <a:srgbClr val="FFFF00"/>
              </a:solidFill>
            </a:rPr>
            <a:t>кации</a:t>
          </a:r>
          <a:endParaRPr lang="ru-RU" sz="1800" b="1" dirty="0">
            <a:solidFill>
              <a:srgbClr val="FFFF00"/>
            </a:solidFill>
          </a:endParaRPr>
        </a:p>
      </dgm:t>
    </dgm:pt>
    <dgm:pt modelId="{4A15C484-969B-4C96-93FC-9A296C35DB1E}" type="parTrans" cxnId="{90833DB4-0107-4093-9FE6-726B74B60234}">
      <dgm:prSet/>
      <dgm:spPr/>
      <dgm:t>
        <a:bodyPr/>
        <a:lstStyle/>
        <a:p>
          <a:endParaRPr lang="ru-RU"/>
        </a:p>
      </dgm:t>
    </dgm:pt>
    <dgm:pt modelId="{1FE9C61E-1D8C-48A1-A983-108E25AD1190}" type="sibTrans" cxnId="{90833DB4-0107-4093-9FE6-726B74B60234}">
      <dgm:prSet/>
      <dgm:spPr/>
      <dgm:t>
        <a:bodyPr/>
        <a:lstStyle/>
        <a:p>
          <a:endParaRPr lang="ru-RU"/>
        </a:p>
      </dgm:t>
    </dgm:pt>
    <dgm:pt modelId="{38697805-05DF-4355-BDDF-F52FBB9BBA65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</a:rPr>
            <a:t>Профессии, требующие высшего образования;</a:t>
          </a:r>
          <a:endParaRPr lang="ru-RU" sz="2000" b="1" dirty="0">
            <a:solidFill>
              <a:srgbClr val="7030A0"/>
            </a:solidFill>
          </a:endParaRPr>
        </a:p>
      </dgm:t>
    </dgm:pt>
    <dgm:pt modelId="{508B6727-114C-4436-B0B7-437461C8AA9A}" type="parTrans" cxnId="{FE899EA5-65FF-4834-A0E9-DAE46A205CEA}">
      <dgm:prSet/>
      <dgm:spPr/>
      <dgm:t>
        <a:bodyPr/>
        <a:lstStyle/>
        <a:p>
          <a:endParaRPr lang="ru-RU"/>
        </a:p>
      </dgm:t>
    </dgm:pt>
    <dgm:pt modelId="{0410CFC0-D4C6-4880-BB4C-2C9FA8626C6A}" type="sibTrans" cxnId="{FE899EA5-65FF-4834-A0E9-DAE46A205CEA}">
      <dgm:prSet/>
      <dgm:spPr/>
      <dgm:t>
        <a:bodyPr/>
        <a:lstStyle/>
        <a:p>
          <a:endParaRPr lang="ru-RU"/>
        </a:p>
      </dgm:t>
    </dgm:pt>
    <dgm:pt modelId="{41EC6A82-D9EF-4D8F-BFDA-DC8E169F737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Предмет и характер труда</a:t>
          </a:r>
          <a:endParaRPr lang="ru-RU" sz="1800" b="1" dirty="0">
            <a:solidFill>
              <a:srgbClr val="FFFF00"/>
            </a:solidFill>
          </a:endParaRPr>
        </a:p>
      </dgm:t>
    </dgm:pt>
    <dgm:pt modelId="{01C01E3B-6959-4BFE-A3F1-A9508E13B49D}" type="parTrans" cxnId="{159DB153-45BF-42CA-B2E3-0F7C6B6444EB}">
      <dgm:prSet/>
      <dgm:spPr/>
      <dgm:t>
        <a:bodyPr/>
        <a:lstStyle/>
        <a:p>
          <a:endParaRPr lang="ru-RU"/>
        </a:p>
      </dgm:t>
    </dgm:pt>
    <dgm:pt modelId="{CDC9BDDF-DDA8-4921-8A30-658DB11FD3DD}" type="sibTrans" cxnId="{159DB153-45BF-42CA-B2E3-0F7C6B6444EB}">
      <dgm:prSet/>
      <dgm:spPr/>
      <dgm:t>
        <a:bodyPr/>
        <a:lstStyle/>
        <a:p>
          <a:endParaRPr lang="ru-RU"/>
        </a:p>
      </dgm:t>
    </dgm:pt>
    <dgm:pt modelId="{0029A172-094A-4A88-BD07-178E6034CC02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7030A0"/>
              </a:solidFill>
            </a:rPr>
            <a:t>Человек</a:t>
          </a:r>
        </a:p>
      </dgm:t>
    </dgm:pt>
    <dgm:pt modelId="{DD57C878-1727-458B-9634-6D4B816D273E}" type="parTrans" cxnId="{BDD12DEC-CC00-4366-A34E-15DDA7309782}">
      <dgm:prSet/>
      <dgm:spPr/>
      <dgm:t>
        <a:bodyPr/>
        <a:lstStyle/>
        <a:p>
          <a:endParaRPr lang="ru-RU"/>
        </a:p>
      </dgm:t>
    </dgm:pt>
    <dgm:pt modelId="{468FEABC-8F0B-48A2-A143-B01150F4F79B}" type="sibTrans" cxnId="{BDD12DEC-CC00-4366-A34E-15DDA7309782}">
      <dgm:prSet/>
      <dgm:spPr/>
      <dgm:t>
        <a:bodyPr/>
        <a:lstStyle/>
        <a:p>
          <a:endParaRPr lang="ru-RU"/>
        </a:p>
      </dgm:t>
    </dgm:pt>
    <dgm:pt modelId="{5AEB5E32-019F-4240-8F8E-931B0A93CD7A}">
      <dgm:prSet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7030A0"/>
              </a:solidFill>
            </a:rPr>
            <a:t>Исполнительский или творческий характер</a:t>
          </a:r>
          <a:endParaRPr lang="ru-RU" sz="2400" b="1" dirty="0">
            <a:solidFill>
              <a:srgbClr val="7030A0"/>
            </a:solidFill>
          </a:endParaRPr>
        </a:p>
      </dgm:t>
    </dgm:pt>
    <dgm:pt modelId="{50592663-C54B-4433-9C42-3CB4723CF01D}" type="parTrans" cxnId="{3FD6AC83-9EC7-4CF6-BCB6-1E0495676502}">
      <dgm:prSet/>
      <dgm:spPr/>
      <dgm:t>
        <a:bodyPr/>
        <a:lstStyle/>
        <a:p>
          <a:endParaRPr lang="ru-RU"/>
        </a:p>
      </dgm:t>
    </dgm:pt>
    <dgm:pt modelId="{4BEADA23-7790-441D-8F8D-336FC5C46853}" type="sibTrans" cxnId="{3FD6AC83-9EC7-4CF6-BCB6-1E0495676502}">
      <dgm:prSet/>
      <dgm:spPr/>
      <dgm:t>
        <a:bodyPr/>
        <a:lstStyle/>
        <a:p>
          <a:endParaRPr lang="ru-RU"/>
        </a:p>
      </dgm:t>
    </dgm:pt>
    <dgm:pt modelId="{208BBA1E-82BF-4327-A6AD-1DD2104A9E9B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</a:rPr>
            <a:t>Профессии, требующие среднего профессионального  образования;</a:t>
          </a:r>
          <a:endParaRPr lang="ru-RU" sz="2000" b="1" dirty="0">
            <a:solidFill>
              <a:srgbClr val="7030A0"/>
            </a:solidFill>
          </a:endParaRPr>
        </a:p>
      </dgm:t>
    </dgm:pt>
    <dgm:pt modelId="{D2E10083-E99B-4FCA-A2DB-4153464D7B1E}" type="parTrans" cxnId="{C42742DE-3382-43A8-A8A5-87BFAAEE7453}">
      <dgm:prSet/>
      <dgm:spPr/>
      <dgm:t>
        <a:bodyPr/>
        <a:lstStyle/>
        <a:p>
          <a:endParaRPr lang="ru-RU"/>
        </a:p>
      </dgm:t>
    </dgm:pt>
    <dgm:pt modelId="{F3EE961C-F9C4-4C16-A4AC-85F4A03F22C6}" type="sibTrans" cxnId="{C42742DE-3382-43A8-A8A5-87BFAAEE7453}">
      <dgm:prSet/>
      <dgm:spPr/>
      <dgm:t>
        <a:bodyPr/>
        <a:lstStyle/>
        <a:p>
          <a:endParaRPr lang="ru-RU"/>
        </a:p>
      </dgm:t>
    </dgm:pt>
    <dgm:pt modelId="{7837BBFA-3AB4-4B73-A2E6-942253E22F97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</a:rPr>
            <a:t>Профессии, не требующие квалификации;</a:t>
          </a:r>
          <a:endParaRPr lang="ru-RU" sz="2000" b="1" dirty="0">
            <a:solidFill>
              <a:srgbClr val="7030A0"/>
            </a:solidFill>
          </a:endParaRPr>
        </a:p>
      </dgm:t>
    </dgm:pt>
    <dgm:pt modelId="{A04C0590-C00D-4C45-8C63-C44C994EBA87}" type="parTrans" cxnId="{0A7EC3C0-D549-4A95-A8F7-9242F91B108E}">
      <dgm:prSet/>
      <dgm:spPr/>
      <dgm:t>
        <a:bodyPr/>
        <a:lstStyle/>
        <a:p>
          <a:endParaRPr lang="ru-RU"/>
        </a:p>
      </dgm:t>
    </dgm:pt>
    <dgm:pt modelId="{F5B7E9E5-737B-4AE6-B51D-D532F22F09DA}" type="sibTrans" cxnId="{0A7EC3C0-D549-4A95-A8F7-9242F91B108E}">
      <dgm:prSet/>
      <dgm:spPr/>
      <dgm:t>
        <a:bodyPr/>
        <a:lstStyle/>
        <a:p>
          <a:endParaRPr lang="ru-RU"/>
        </a:p>
      </dgm:t>
    </dgm:pt>
    <dgm:pt modelId="{CB8893DF-7C65-463E-8EDA-E3B9EA3EE90C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pPr marL="57150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b="1" dirty="0" smtClean="0">
              <a:solidFill>
                <a:srgbClr val="7030A0"/>
              </a:solidFill>
            </a:rPr>
            <a:t>Техника</a:t>
          </a:r>
          <a:endParaRPr lang="ru-RU" sz="2000" b="1" dirty="0">
            <a:solidFill>
              <a:srgbClr val="7030A0"/>
            </a:solidFill>
          </a:endParaRPr>
        </a:p>
      </dgm:t>
    </dgm:pt>
    <dgm:pt modelId="{52039227-1441-4E6C-BE61-577274742D24}" type="parTrans" cxnId="{CDDC8E4B-5807-43BC-B833-DA07863DC356}">
      <dgm:prSet/>
      <dgm:spPr/>
      <dgm:t>
        <a:bodyPr/>
        <a:lstStyle/>
        <a:p>
          <a:endParaRPr lang="ru-RU"/>
        </a:p>
      </dgm:t>
    </dgm:pt>
    <dgm:pt modelId="{DB6A9981-194D-4F3A-A54E-A86E4171DE08}" type="sibTrans" cxnId="{CDDC8E4B-5807-43BC-B833-DA07863DC356}">
      <dgm:prSet/>
      <dgm:spPr/>
      <dgm:t>
        <a:bodyPr/>
        <a:lstStyle/>
        <a:p>
          <a:endParaRPr lang="ru-RU"/>
        </a:p>
      </dgm:t>
    </dgm:pt>
    <dgm:pt modelId="{23950866-DF22-438A-8782-6A9720B8885C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pPr marL="57150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b="1" dirty="0" smtClean="0">
              <a:solidFill>
                <a:srgbClr val="7030A0"/>
              </a:solidFill>
            </a:rPr>
            <a:t>Знаковая система (информация)</a:t>
          </a:r>
          <a:endParaRPr lang="ru-RU" sz="2000" b="1" dirty="0">
            <a:solidFill>
              <a:srgbClr val="7030A0"/>
            </a:solidFill>
          </a:endParaRPr>
        </a:p>
      </dgm:t>
    </dgm:pt>
    <dgm:pt modelId="{E53085E6-5BDD-4643-9654-CE30614FA247}" type="parTrans" cxnId="{C7C085FE-F003-472C-87BD-690B3BDF77C3}">
      <dgm:prSet/>
      <dgm:spPr/>
      <dgm:t>
        <a:bodyPr/>
        <a:lstStyle/>
        <a:p>
          <a:endParaRPr lang="ru-RU"/>
        </a:p>
      </dgm:t>
    </dgm:pt>
    <dgm:pt modelId="{D72889AF-4483-49EF-9B17-FB1545AB7FC9}" type="sibTrans" cxnId="{C7C085FE-F003-472C-87BD-690B3BDF77C3}">
      <dgm:prSet/>
      <dgm:spPr/>
      <dgm:t>
        <a:bodyPr/>
        <a:lstStyle/>
        <a:p>
          <a:endParaRPr lang="ru-RU"/>
        </a:p>
      </dgm:t>
    </dgm:pt>
    <dgm:pt modelId="{FCFC896D-5FBA-4FFF-99A8-4489F3FED7F2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pPr marL="57150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b="1" dirty="0" smtClean="0">
              <a:solidFill>
                <a:srgbClr val="7030A0"/>
              </a:solidFill>
            </a:rPr>
            <a:t>Художественный образ</a:t>
          </a:r>
          <a:endParaRPr lang="ru-RU" sz="2000" b="1" dirty="0">
            <a:solidFill>
              <a:srgbClr val="7030A0"/>
            </a:solidFill>
          </a:endParaRPr>
        </a:p>
      </dgm:t>
    </dgm:pt>
    <dgm:pt modelId="{264351C3-FF5A-4A29-9F09-14A6B36BF65D}" type="parTrans" cxnId="{508F0A94-2E79-443C-88BD-9B149DE37B96}">
      <dgm:prSet/>
      <dgm:spPr/>
      <dgm:t>
        <a:bodyPr/>
        <a:lstStyle/>
        <a:p>
          <a:endParaRPr lang="ru-RU"/>
        </a:p>
      </dgm:t>
    </dgm:pt>
    <dgm:pt modelId="{A0514EF9-1994-4B07-BEDF-80ABBB837E00}" type="sibTrans" cxnId="{508F0A94-2E79-443C-88BD-9B149DE37B96}">
      <dgm:prSet/>
      <dgm:spPr/>
      <dgm:t>
        <a:bodyPr/>
        <a:lstStyle/>
        <a:p>
          <a:endParaRPr lang="ru-RU"/>
        </a:p>
      </dgm:t>
    </dgm:pt>
    <dgm:pt modelId="{658D9DC6-68D8-4E22-90AC-F196A0901E0F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pPr marL="57150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b="1" dirty="0" smtClean="0">
              <a:solidFill>
                <a:srgbClr val="7030A0"/>
              </a:solidFill>
            </a:rPr>
            <a:t>Природа.</a:t>
          </a:r>
          <a:endParaRPr lang="ru-RU" sz="2000" b="1" dirty="0">
            <a:solidFill>
              <a:srgbClr val="7030A0"/>
            </a:solidFill>
          </a:endParaRPr>
        </a:p>
      </dgm:t>
    </dgm:pt>
    <dgm:pt modelId="{5BEF6485-17BA-42C5-9141-8150F1CE3660}" type="parTrans" cxnId="{DF1CC09A-F884-4F29-8154-DDFD517DC08C}">
      <dgm:prSet/>
      <dgm:spPr/>
      <dgm:t>
        <a:bodyPr/>
        <a:lstStyle/>
        <a:p>
          <a:endParaRPr lang="ru-RU"/>
        </a:p>
      </dgm:t>
    </dgm:pt>
    <dgm:pt modelId="{7FE74310-33BA-4F1E-A17D-E77AEFDCF8E9}" type="sibTrans" cxnId="{DF1CC09A-F884-4F29-8154-DDFD517DC08C}">
      <dgm:prSet/>
      <dgm:spPr/>
      <dgm:t>
        <a:bodyPr/>
        <a:lstStyle/>
        <a:p>
          <a:endParaRPr lang="ru-RU"/>
        </a:p>
      </dgm:t>
    </dgm:pt>
    <dgm:pt modelId="{87985CE8-6068-4324-BB49-1D2921831241}" type="pres">
      <dgm:prSet presAssocID="{2CFC3291-490D-4B97-89BC-1649E76EF6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48605F-EC91-4EC0-AFB3-B462E87F155E}" type="pres">
      <dgm:prSet presAssocID="{C440324D-60B3-49B7-B65C-7E747EC9AA3D}" presName="composite" presStyleCnt="0"/>
      <dgm:spPr/>
    </dgm:pt>
    <dgm:pt modelId="{CC98B800-D011-48F3-99D1-A6DB54877147}" type="pres">
      <dgm:prSet presAssocID="{C440324D-60B3-49B7-B65C-7E747EC9AA3D}" presName="parentText" presStyleLbl="alignNode1" presStyleIdx="0" presStyleCnt="3" custScaleX="1135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050D5-99C7-405C-BDBF-B60B7308D929}" type="pres">
      <dgm:prSet presAssocID="{C440324D-60B3-49B7-B65C-7E747EC9AA3D}" presName="descendantText" presStyleLbl="alignAcc1" presStyleIdx="0" presStyleCnt="3" custAng="0" custScaleX="84240" custScaleY="100000" custLinFactNeighborX="-3493" custLinFactNeighborY="4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FCED6-CD5A-4C34-8451-196477DB83AE}" type="pres">
      <dgm:prSet presAssocID="{5755C092-6AED-44ED-8851-289786385408}" presName="sp" presStyleCnt="0"/>
      <dgm:spPr/>
    </dgm:pt>
    <dgm:pt modelId="{10E0A734-8E2D-46D2-9644-3199AC77D576}" type="pres">
      <dgm:prSet presAssocID="{D85470B3-18A9-46B6-89F7-2CEF0D629B35}" presName="composite" presStyleCnt="0"/>
      <dgm:spPr/>
    </dgm:pt>
    <dgm:pt modelId="{9B6027DC-0234-4EA3-9589-B6FEC1E1A17A}" type="pres">
      <dgm:prSet presAssocID="{D85470B3-18A9-46B6-89F7-2CEF0D629B35}" presName="parentText" presStyleLbl="alignNode1" presStyleIdx="1" presStyleCnt="3" custScaleX="1150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406DE-F168-4C15-A2FD-AAC101711134}" type="pres">
      <dgm:prSet presAssocID="{D85470B3-18A9-46B6-89F7-2CEF0D629B35}" presName="descendantText" presStyleLbl="alignAcc1" presStyleIdx="1" presStyleCnt="3" custScaleX="88488" custScaleY="187012" custLinFactNeighborX="-2632" custLinFactNeighborY="3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DB395-17CA-4407-AEC4-E1EB43C12994}" type="pres">
      <dgm:prSet presAssocID="{1FE9C61E-1D8C-48A1-A983-108E25AD1190}" presName="sp" presStyleCnt="0"/>
      <dgm:spPr/>
    </dgm:pt>
    <dgm:pt modelId="{960778C1-64C9-4804-9278-DB05E79FEB64}" type="pres">
      <dgm:prSet presAssocID="{41EC6A82-D9EF-4D8F-BFDA-DC8E169F7378}" presName="composite" presStyleCnt="0"/>
      <dgm:spPr/>
    </dgm:pt>
    <dgm:pt modelId="{3EFE13C5-76A2-433C-9EA7-6E5A8EDF30FC}" type="pres">
      <dgm:prSet presAssocID="{41EC6A82-D9EF-4D8F-BFDA-DC8E169F7378}" presName="parentText" presStyleLbl="alignNode1" presStyleIdx="2" presStyleCnt="3" custScaleX="1150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A070C-2E1D-4CD4-A680-047BA47D7E95}" type="pres">
      <dgm:prSet presAssocID="{41EC6A82-D9EF-4D8F-BFDA-DC8E169F7378}" presName="descendantText" presStyleLbl="alignAcc1" presStyleIdx="2" presStyleCnt="3" custScaleX="83416" custScaleY="160002" custLinFactNeighborX="-2763" custLinFactNeighborY="23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2FA350-EFB5-435E-B8E6-57B62F05010B}" type="presOf" srcId="{658D9DC6-68D8-4E22-90AC-F196A0901E0F}" destId="{1B0A070C-2E1D-4CD4-A680-047BA47D7E95}" srcOrd="0" destOrd="4" presId="urn:microsoft.com/office/officeart/2005/8/layout/chevron2"/>
    <dgm:cxn modelId="{8063B380-EC43-4751-A96D-24E66D61CA66}" type="presOf" srcId="{CB8893DF-7C65-463E-8EDA-E3B9EA3EE90C}" destId="{1B0A070C-2E1D-4CD4-A680-047BA47D7E95}" srcOrd="0" destOrd="1" presId="urn:microsoft.com/office/officeart/2005/8/layout/chevron2"/>
    <dgm:cxn modelId="{1C58B443-4DE3-4C4D-ACE2-768628CB0820}" type="presOf" srcId="{D85470B3-18A9-46B6-89F7-2CEF0D629B35}" destId="{9B6027DC-0234-4EA3-9589-B6FEC1E1A17A}" srcOrd="0" destOrd="0" presId="urn:microsoft.com/office/officeart/2005/8/layout/chevron2"/>
    <dgm:cxn modelId="{41AC75A1-8BF0-40FF-B0A9-CF0889549E14}" srcId="{2CFC3291-490D-4B97-89BC-1649E76EF6C6}" destId="{C440324D-60B3-49B7-B65C-7E747EC9AA3D}" srcOrd="0" destOrd="0" parTransId="{94899CA5-A9FE-40A0-8CB6-38A88FD3BB40}" sibTransId="{5755C092-6AED-44ED-8851-289786385408}"/>
    <dgm:cxn modelId="{3FD6AC83-9EC7-4CF6-BCB6-1E0495676502}" srcId="{C440324D-60B3-49B7-B65C-7E747EC9AA3D}" destId="{5AEB5E32-019F-4240-8F8E-931B0A93CD7A}" srcOrd="1" destOrd="0" parTransId="{50592663-C54B-4433-9C42-3CB4723CF01D}" sibTransId="{4BEADA23-7790-441D-8F8D-336FC5C46853}"/>
    <dgm:cxn modelId="{C42742DE-3382-43A8-A8A5-87BFAAEE7453}" srcId="{D85470B3-18A9-46B6-89F7-2CEF0D629B35}" destId="{208BBA1E-82BF-4327-A6AD-1DD2104A9E9B}" srcOrd="1" destOrd="0" parTransId="{D2E10083-E99B-4FCA-A2DB-4153464D7B1E}" sibTransId="{F3EE961C-F9C4-4C16-A4AC-85F4A03F22C6}"/>
    <dgm:cxn modelId="{0A7EC3C0-D549-4A95-A8F7-9242F91B108E}" srcId="{D85470B3-18A9-46B6-89F7-2CEF0D629B35}" destId="{7837BBFA-3AB4-4B73-A2E6-942253E22F97}" srcOrd="2" destOrd="0" parTransId="{A04C0590-C00D-4C45-8C63-C44C994EBA87}" sibTransId="{F5B7E9E5-737B-4AE6-B51D-D532F22F09DA}"/>
    <dgm:cxn modelId="{78D22579-F70C-4D8E-BEBD-669324E06FDC}" type="presOf" srcId="{5AEB5E32-019F-4240-8F8E-931B0A93CD7A}" destId="{6BD050D5-99C7-405C-BDBF-B60B7308D929}" srcOrd="0" destOrd="1" presId="urn:microsoft.com/office/officeart/2005/8/layout/chevron2"/>
    <dgm:cxn modelId="{FD989F72-2272-4E5B-8CFD-A4D7EB3551B7}" type="presOf" srcId="{23950866-DF22-438A-8782-6A9720B8885C}" destId="{1B0A070C-2E1D-4CD4-A680-047BA47D7E95}" srcOrd="0" destOrd="2" presId="urn:microsoft.com/office/officeart/2005/8/layout/chevron2"/>
    <dgm:cxn modelId="{95BA997D-5398-48B1-8E3B-AF31F8A09423}" type="presOf" srcId="{0029A172-094A-4A88-BD07-178E6034CC02}" destId="{1B0A070C-2E1D-4CD4-A680-047BA47D7E95}" srcOrd="0" destOrd="0" presId="urn:microsoft.com/office/officeart/2005/8/layout/chevron2"/>
    <dgm:cxn modelId="{F1EC92AE-C923-4290-8A6D-67D0DC2AF825}" type="presOf" srcId="{0DD3344E-D4FD-4DC7-B0C0-17838DEAC9B9}" destId="{6BD050D5-99C7-405C-BDBF-B60B7308D929}" srcOrd="0" destOrd="0" presId="urn:microsoft.com/office/officeart/2005/8/layout/chevron2"/>
    <dgm:cxn modelId="{159DB153-45BF-42CA-B2E3-0F7C6B6444EB}" srcId="{2CFC3291-490D-4B97-89BC-1649E76EF6C6}" destId="{41EC6A82-D9EF-4D8F-BFDA-DC8E169F7378}" srcOrd="2" destOrd="0" parTransId="{01C01E3B-6959-4BFE-A3F1-A9508E13B49D}" sibTransId="{CDC9BDDF-DDA8-4921-8A30-658DB11FD3DD}"/>
    <dgm:cxn modelId="{508F0A94-2E79-443C-88BD-9B149DE37B96}" srcId="{41EC6A82-D9EF-4D8F-BFDA-DC8E169F7378}" destId="{FCFC896D-5FBA-4FFF-99A8-4489F3FED7F2}" srcOrd="3" destOrd="0" parTransId="{264351C3-FF5A-4A29-9F09-14A6B36BF65D}" sibTransId="{A0514EF9-1994-4B07-BEDF-80ABBB837E00}"/>
    <dgm:cxn modelId="{CDDC8E4B-5807-43BC-B833-DA07863DC356}" srcId="{41EC6A82-D9EF-4D8F-BFDA-DC8E169F7378}" destId="{CB8893DF-7C65-463E-8EDA-E3B9EA3EE90C}" srcOrd="1" destOrd="0" parTransId="{52039227-1441-4E6C-BE61-577274742D24}" sibTransId="{DB6A9981-194D-4F3A-A54E-A86E4171DE08}"/>
    <dgm:cxn modelId="{1320ED02-0D46-4A98-9199-0F7A6CB61F8A}" type="presOf" srcId="{38697805-05DF-4355-BDDF-F52FBB9BBA65}" destId="{6F8406DE-F168-4C15-A2FD-AAC101711134}" srcOrd="0" destOrd="0" presId="urn:microsoft.com/office/officeart/2005/8/layout/chevron2"/>
    <dgm:cxn modelId="{A188C930-1C65-4DA7-927D-303FD1959647}" type="presOf" srcId="{FCFC896D-5FBA-4FFF-99A8-4489F3FED7F2}" destId="{1B0A070C-2E1D-4CD4-A680-047BA47D7E95}" srcOrd="0" destOrd="3" presId="urn:microsoft.com/office/officeart/2005/8/layout/chevron2"/>
    <dgm:cxn modelId="{C7C085FE-F003-472C-87BD-690B3BDF77C3}" srcId="{41EC6A82-D9EF-4D8F-BFDA-DC8E169F7378}" destId="{23950866-DF22-438A-8782-6A9720B8885C}" srcOrd="2" destOrd="0" parTransId="{E53085E6-5BDD-4643-9654-CE30614FA247}" sibTransId="{D72889AF-4483-49EF-9B17-FB1545AB7FC9}"/>
    <dgm:cxn modelId="{5A771E48-BABB-46B2-BBD4-EB331727263F}" type="presOf" srcId="{2CFC3291-490D-4B97-89BC-1649E76EF6C6}" destId="{87985CE8-6068-4324-BB49-1D2921831241}" srcOrd="0" destOrd="0" presId="urn:microsoft.com/office/officeart/2005/8/layout/chevron2"/>
    <dgm:cxn modelId="{BDD12DEC-CC00-4366-A34E-15DDA7309782}" srcId="{41EC6A82-D9EF-4D8F-BFDA-DC8E169F7378}" destId="{0029A172-094A-4A88-BD07-178E6034CC02}" srcOrd="0" destOrd="0" parTransId="{DD57C878-1727-458B-9634-6D4B816D273E}" sibTransId="{468FEABC-8F0B-48A2-A143-B01150F4F79B}"/>
    <dgm:cxn modelId="{90833DB4-0107-4093-9FE6-726B74B60234}" srcId="{2CFC3291-490D-4B97-89BC-1649E76EF6C6}" destId="{D85470B3-18A9-46B6-89F7-2CEF0D629B35}" srcOrd="1" destOrd="0" parTransId="{4A15C484-969B-4C96-93FC-9A296C35DB1E}" sibTransId="{1FE9C61E-1D8C-48A1-A983-108E25AD1190}"/>
    <dgm:cxn modelId="{C8B7972A-1501-4051-B775-777347DA7CF1}" type="presOf" srcId="{7837BBFA-3AB4-4B73-A2E6-942253E22F97}" destId="{6F8406DE-F168-4C15-A2FD-AAC101711134}" srcOrd="0" destOrd="2" presId="urn:microsoft.com/office/officeart/2005/8/layout/chevron2"/>
    <dgm:cxn modelId="{DF1CC09A-F884-4F29-8154-DDFD517DC08C}" srcId="{41EC6A82-D9EF-4D8F-BFDA-DC8E169F7378}" destId="{658D9DC6-68D8-4E22-90AC-F196A0901E0F}" srcOrd="4" destOrd="0" parTransId="{5BEF6485-17BA-42C5-9141-8150F1CE3660}" sibTransId="{7FE74310-33BA-4F1E-A17D-E77AEFDCF8E9}"/>
    <dgm:cxn modelId="{8527A56E-FEF3-4FC4-9599-F48F89D23E69}" type="presOf" srcId="{208BBA1E-82BF-4327-A6AD-1DD2104A9E9B}" destId="{6F8406DE-F168-4C15-A2FD-AAC101711134}" srcOrd="0" destOrd="1" presId="urn:microsoft.com/office/officeart/2005/8/layout/chevron2"/>
    <dgm:cxn modelId="{58513631-7FEC-494F-B349-8DD6D03EC875}" type="presOf" srcId="{C440324D-60B3-49B7-B65C-7E747EC9AA3D}" destId="{CC98B800-D011-48F3-99D1-A6DB54877147}" srcOrd="0" destOrd="0" presId="urn:microsoft.com/office/officeart/2005/8/layout/chevron2"/>
    <dgm:cxn modelId="{AEF9A520-1512-48D8-8BDC-1D5115AE490B}" type="presOf" srcId="{41EC6A82-D9EF-4D8F-BFDA-DC8E169F7378}" destId="{3EFE13C5-76A2-433C-9EA7-6E5A8EDF30FC}" srcOrd="0" destOrd="0" presId="urn:microsoft.com/office/officeart/2005/8/layout/chevron2"/>
    <dgm:cxn modelId="{A2417CFA-4323-4A48-AFA3-12A9F7DCBC7F}" srcId="{C440324D-60B3-49B7-B65C-7E747EC9AA3D}" destId="{0DD3344E-D4FD-4DC7-B0C0-17838DEAC9B9}" srcOrd="0" destOrd="0" parTransId="{ADBC2CB6-A114-4631-8D29-31428A2DB738}" sibTransId="{FA290B90-D774-4366-A28F-C97DD06BC032}"/>
    <dgm:cxn modelId="{FE899EA5-65FF-4834-A0E9-DAE46A205CEA}" srcId="{D85470B3-18A9-46B6-89F7-2CEF0D629B35}" destId="{38697805-05DF-4355-BDDF-F52FBB9BBA65}" srcOrd="0" destOrd="0" parTransId="{508B6727-114C-4436-B0B7-437461C8AA9A}" sibTransId="{0410CFC0-D4C6-4880-BB4C-2C9FA8626C6A}"/>
    <dgm:cxn modelId="{8B652F9B-497D-4CDB-95E6-486E659C4E5A}" type="presParOf" srcId="{87985CE8-6068-4324-BB49-1D2921831241}" destId="{1E48605F-EC91-4EC0-AFB3-B462E87F155E}" srcOrd="0" destOrd="0" presId="urn:microsoft.com/office/officeart/2005/8/layout/chevron2"/>
    <dgm:cxn modelId="{1223F7B5-1821-4324-921E-2F02D1BBD161}" type="presParOf" srcId="{1E48605F-EC91-4EC0-AFB3-B462E87F155E}" destId="{CC98B800-D011-48F3-99D1-A6DB54877147}" srcOrd="0" destOrd="0" presId="urn:microsoft.com/office/officeart/2005/8/layout/chevron2"/>
    <dgm:cxn modelId="{E5F92959-041D-4251-A969-828E811D27CC}" type="presParOf" srcId="{1E48605F-EC91-4EC0-AFB3-B462E87F155E}" destId="{6BD050D5-99C7-405C-BDBF-B60B7308D929}" srcOrd="1" destOrd="0" presId="urn:microsoft.com/office/officeart/2005/8/layout/chevron2"/>
    <dgm:cxn modelId="{EE53CFB5-19BB-4DD7-B8D3-5DD74B9DE049}" type="presParOf" srcId="{87985CE8-6068-4324-BB49-1D2921831241}" destId="{3BDFCED6-CD5A-4C34-8451-196477DB83AE}" srcOrd="1" destOrd="0" presId="urn:microsoft.com/office/officeart/2005/8/layout/chevron2"/>
    <dgm:cxn modelId="{705BC2AB-4368-4EBD-9575-522486FFAC33}" type="presParOf" srcId="{87985CE8-6068-4324-BB49-1D2921831241}" destId="{10E0A734-8E2D-46D2-9644-3199AC77D576}" srcOrd="2" destOrd="0" presId="urn:microsoft.com/office/officeart/2005/8/layout/chevron2"/>
    <dgm:cxn modelId="{8902BE84-7B89-4D20-AF27-9EBBEE2C3147}" type="presParOf" srcId="{10E0A734-8E2D-46D2-9644-3199AC77D576}" destId="{9B6027DC-0234-4EA3-9589-B6FEC1E1A17A}" srcOrd="0" destOrd="0" presId="urn:microsoft.com/office/officeart/2005/8/layout/chevron2"/>
    <dgm:cxn modelId="{E29134C4-7702-42CD-BC5A-C659147C99AC}" type="presParOf" srcId="{10E0A734-8E2D-46D2-9644-3199AC77D576}" destId="{6F8406DE-F168-4C15-A2FD-AAC101711134}" srcOrd="1" destOrd="0" presId="urn:microsoft.com/office/officeart/2005/8/layout/chevron2"/>
    <dgm:cxn modelId="{668D3402-107D-464F-8958-12C9AB4B1241}" type="presParOf" srcId="{87985CE8-6068-4324-BB49-1D2921831241}" destId="{426DB395-17CA-4407-AEC4-E1EB43C12994}" srcOrd="3" destOrd="0" presId="urn:microsoft.com/office/officeart/2005/8/layout/chevron2"/>
    <dgm:cxn modelId="{1D5295C6-E120-419D-B0BD-74C0BDE2CA88}" type="presParOf" srcId="{87985CE8-6068-4324-BB49-1D2921831241}" destId="{960778C1-64C9-4804-9278-DB05E79FEB64}" srcOrd="4" destOrd="0" presId="urn:microsoft.com/office/officeart/2005/8/layout/chevron2"/>
    <dgm:cxn modelId="{27156621-E5EC-41A1-90B1-F330304A313B}" type="presParOf" srcId="{960778C1-64C9-4804-9278-DB05E79FEB64}" destId="{3EFE13C5-76A2-433C-9EA7-6E5A8EDF30FC}" srcOrd="0" destOrd="0" presId="urn:microsoft.com/office/officeart/2005/8/layout/chevron2"/>
    <dgm:cxn modelId="{149424AF-4DC2-44CF-849D-BF43920F663F}" type="presParOf" srcId="{960778C1-64C9-4804-9278-DB05E79FEB64}" destId="{1B0A070C-2E1D-4CD4-A680-047BA47D7E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09379-9AAC-420F-9A82-3A3323FFE5EB}">
      <dsp:nvSpPr>
        <dsp:cNvPr id="0" name=""/>
        <dsp:cNvSpPr/>
      </dsp:nvSpPr>
      <dsp:spPr>
        <a:xfrm>
          <a:off x="4426262" y="1303776"/>
          <a:ext cx="3307392" cy="769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559"/>
              </a:lnTo>
              <a:lnTo>
                <a:pt x="3307392" y="646559"/>
              </a:lnTo>
              <a:lnTo>
                <a:pt x="3307392" y="7694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C8209-00BD-44A1-A102-7995A826EA58}">
      <dsp:nvSpPr>
        <dsp:cNvPr id="0" name=""/>
        <dsp:cNvSpPr/>
      </dsp:nvSpPr>
      <dsp:spPr>
        <a:xfrm>
          <a:off x="4426262" y="1303776"/>
          <a:ext cx="1188632" cy="769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559"/>
              </a:lnTo>
              <a:lnTo>
                <a:pt x="1188632" y="646559"/>
              </a:lnTo>
              <a:lnTo>
                <a:pt x="1188632" y="7694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9ED29-634A-40A1-A613-07F5A64391C3}">
      <dsp:nvSpPr>
        <dsp:cNvPr id="0" name=""/>
        <dsp:cNvSpPr/>
      </dsp:nvSpPr>
      <dsp:spPr>
        <a:xfrm>
          <a:off x="3332779" y="1303776"/>
          <a:ext cx="1093482" cy="769401"/>
        </a:xfrm>
        <a:custGeom>
          <a:avLst/>
          <a:gdLst/>
          <a:ahLst/>
          <a:cxnLst/>
          <a:rect l="0" t="0" r="0" b="0"/>
          <a:pathLst>
            <a:path>
              <a:moveTo>
                <a:pt x="1093482" y="0"/>
              </a:moveTo>
              <a:lnTo>
                <a:pt x="1093482" y="646559"/>
              </a:lnTo>
              <a:lnTo>
                <a:pt x="0" y="646559"/>
              </a:lnTo>
              <a:lnTo>
                <a:pt x="0" y="7694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4B784-8FF2-4888-B1E9-BFA12A544794}">
      <dsp:nvSpPr>
        <dsp:cNvPr id="0" name=""/>
        <dsp:cNvSpPr/>
      </dsp:nvSpPr>
      <dsp:spPr>
        <a:xfrm>
          <a:off x="1010939" y="1303776"/>
          <a:ext cx="3415323" cy="769401"/>
        </a:xfrm>
        <a:custGeom>
          <a:avLst/>
          <a:gdLst/>
          <a:ahLst/>
          <a:cxnLst/>
          <a:rect l="0" t="0" r="0" b="0"/>
          <a:pathLst>
            <a:path>
              <a:moveTo>
                <a:pt x="3415323" y="0"/>
              </a:moveTo>
              <a:lnTo>
                <a:pt x="3415323" y="646559"/>
              </a:lnTo>
              <a:lnTo>
                <a:pt x="0" y="646559"/>
              </a:lnTo>
              <a:lnTo>
                <a:pt x="0" y="7694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3ABD9-9931-4DB2-BF0F-2504CFFAC5D6}">
      <dsp:nvSpPr>
        <dsp:cNvPr id="0" name=""/>
        <dsp:cNvSpPr/>
      </dsp:nvSpPr>
      <dsp:spPr>
        <a:xfrm>
          <a:off x="2214576" y="285753"/>
          <a:ext cx="4423372" cy="101802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/>
          <a:lightRig rig="threeP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u="sng" kern="1200" dirty="0" smtClean="0">
              <a:solidFill>
                <a:srgbClr val="7030A0"/>
              </a:solidFill>
            </a:rPr>
            <a:t>Профессиональная пригодность</a:t>
          </a:r>
        </a:p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214576" y="285753"/>
        <a:ext cx="4423372" cy="1018022"/>
      </dsp:txXfrm>
    </dsp:sp>
    <dsp:sp modelId="{9590D8CF-2C2A-4512-B0B8-E257FCA8AF7F}">
      <dsp:nvSpPr>
        <dsp:cNvPr id="0" name=""/>
        <dsp:cNvSpPr/>
      </dsp:nvSpPr>
      <dsp:spPr>
        <a:xfrm>
          <a:off x="4241" y="2073177"/>
          <a:ext cx="2013395" cy="1120865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27000" dist="38100" dir="2700000" algn="ctr" rotWithShape="0">
            <a:srgbClr val="000000">
              <a:alpha val="45000"/>
            </a:srgbClr>
          </a:outerShdw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здоровье </a:t>
          </a:r>
          <a:endParaRPr lang="ru-RU" sz="2800" b="1" kern="1200" dirty="0"/>
        </a:p>
      </dsp:txBody>
      <dsp:txXfrm>
        <a:off x="4241" y="2073177"/>
        <a:ext cx="2013395" cy="1120865"/>
      </dsp:txXfrm>
    </dsp:sp>
    <dsp:sp modelId="{FAC67F46-A759-47AB-ADD6-F524A4D616D4}">
      <dsp:nvSpPr>
        <dsp:cNvPr id="0" name=""/>
        <dsp:cNvSpPr/>
      </dsp:nvSpPr>
      <dsp:spPr>
        <a:xfrm>
          <a:off x="2263321" y="2073177"/>
          <a:ext cx="2138916" cy="1189317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27000" dist="38100" dir="2700000" algn="ctr" rotWithShape="0">
            <a:srgbClr val="000000">
              <a:alpha val="45000"/>
            </a:srgbClr>
          </a:outerShdw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психофизические особенности организма</a:t>
          </a:r>
          <a:endParaRPr lang="ru-RU" sz="2000" b="1" kern="1200" dirty="0"/>
        </a:p>
      </dsp:txBody>
      <dsp:txXfrm>
        <a:off x="2263321" y="2073177"/>
        <a:ext cx="2138916" cy="1189317"/>
      </dsp:txXfrm>
    </dsp:sp>
    <dsp:sp modelId="{AC0CCC56-2282-4D0F-83F4-24D5A483C6EA}">
      <dsp:nvSpPr>
        <dsp:cNvPr id="0" name=""/>
        <dsp:cNvSpPr/>
      </dsp:nvSpPr>
      <dsp:spPr>
        <a:xfrm>
          <a:off x="4647922" y="2073177"/>
          <a:ext cx="1933945" cy="1135553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27000" dist="38100" dir="2700000" algn="ctr" rotWithShape="0">
            <a:srgbClr val="000000">
              <a:alpha val="45000"/>
            </a:srgbClr>
          </a:outerShdw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Проф-ые</a:t>
          </a:r>
          <a:r>
            <a:rPr lang="ru-RU" sz="2400" b="1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способности</a:t>
          </a:r>
          <a:endParaRPr lang="ru-RU" sz="2400" b="1" kern="1200" dirty="0"/>
        </a:p>
      </dsp:txBody>
      <dsp:txXfrm>
        <a:off x="4647922" y="2073177"/>
        <a:ext cx="1933945" cy="1135553"/>
      </dsp:txXfrm>
    </dsp:sp>
    <dsp:sp modelId="{A0CBD6A1-A726-495A-9CF4-0EBA198F50F7}">
      <dsp:nvSpPr>
        <dsp:cNvPr id="0" name=""/>
        <dsp:cNvSpPr/>
      </dsp:nvSpPr>
      <dsp:spPr>
        <a:xfrm>
          <a:off x="6827553" y="2073177"/>
          <a:ext cx="1812203" cy="118931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27000" dist="38100" dir="2700000" algn="ctr" rotWithShape="0">
            <a:srgbClr val="000000">
              <a:alpha val="45000"/>
            </a:srgbClr>
          </a:outerShdw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/>
            <a:t>Проф-ая</a:t>
          </a:r>
          <a:r>
            <a:rPr lang="ru-RU" sz="2200" b="1" kern="1200" dirty="0" smtClean="0"/>
            <a:t> квалификация</a:t>
          </a:r>
          <a:endParaRPr lang="ru-RU" sz="2200" b="1" kern="1200" dirty="0"/>
        </a:p>
      </dsp:txBody>
      <dsp:txXfrm>
        <a:off x="6827553" y="2073177"/>
        <a:ext cx="1812203" cy="1189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D17B0-CC5D-4AFC-AFA0-A69030297910}">
      <dsp:nvSpPr>
        <dsp:cNvPr id="0" name=""/>
        <dsp:cNvSpPr/>
      </dsp:nvSpPr>
      <dsp:spPr>
        <a:xfrm>
          <a:off x="2085011" y="136062"/>
          <a:ext cx="3078999" cy="281508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66FFFF"/>
              </a:solidFill>
            </a:rPr>
            <a:t>ХОЧУ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FFFF"/>
              </a:solidFill>
            </a:rPr>
            <a:t>Личный интерес</a:t>
          </a:r>
          <a:endParaRPr lang="ru-RU" sz="2000" b="1" kern="1200" dirty="0">
            <a:solidFill>
              <a:srgbClr val="66FFFF"/>
            </a:solidFill>
          </a:endParaRPr>
        </a:p>
      </dsp:txBody>
      <dsp:txXfrm>
        <a:off x="2495544" y="628702"/>
        <a:ext cx="2257932" cy="1266788"/>
      </dsp:txXfrm>
    </dsp:sp>
    <dsp:sp modelId="{67402C4D-9FB4-4A20-B926-D2A22065046F}">
      <dsp:nvSpPr>
        <dsp:cNvPr id="0" name=""/>
        <dsp:cNvSpPr/>
      </dsp:nvSpPr>
      <dsp:spPr>
        <a:xfrm>
          <a:off x="3130402" y="1895490"/>
          <a:ext cx="3019769" cy="281508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FF00"/>
              </a:solidFill>
            </a:rPr>
            <a:t>МОГУ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</a:rPr>
            <a:t> </a:t>
          </a:r>
          <a:r>
            <a:rPr lang="ru-RU" sz="2000" b="1" kern="1200" dirty="0" smtClean="0">
              <a:solidFill>
                <a:srgbClr val="FFFF00"/>
              </a:solidFill>
            </a:rPr>
            <a:t>личные возможности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4053948" y="2622720"/>
        <a:ext cx="1811861" cy="1548296"/>
      </dsp:txXfrm>
    </dsp:sp>
    <dsp:sp modelId="{7C223CF6-FC42-415E-8B26-F8E9244A9ABC}">
      <dsp:nvSpPr>
        <dsp:cNvPr id="0" name=""/>
        <dsp:cNvSpPr/>
      </dsp:nvSpPr>
      <dsp:spPr>
        <a:xfrm>
          <a:off x="1088827" y="1895490"/>
          <a:ext cx="3039813" cy="281508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</a:rPr>
            <a:t>НАДО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Востребован-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ность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на рынке труда</a:t>
          </a:r>
          <a:r>
            <a:rPr lang="ru-RU" sz="2000" kern="1200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 </a:t>
          </a:r>
          <a:endParaRPr lang="ru-RU" sz="2000" kern="1200" dirty="0">
            <a:solidFill>
              <a:schemeClr val="accent4">
                <a:lumMod val="20000"/>
                <a:lumOff val="80000"/>
              </a:schemeClr>
            </a:solidFill>
          </a:endParaRPr>
        </a:p>
      </dsp:txBody>
      <dsp:txXfrm>
        <a:off x="1375076" y="2622720"/>
        <a:ext cx="1823887" cy="15482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381AA-6D84-416B-923D-1FAD708B3716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3566D-348D-44A8-851F-0E95B1A79C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82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3566D-348D-44A8-851F-0E95B1A79C1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3566D-348D-44A8-851F-0E95B1A79C1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1CCE-4950-4944-97CF-51FAF57BB244}" type="datetime1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2DF-3CE0-42F1-89EB-6382C6F98E9C}" type="datetime1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8F13-BF5D-4B00-B764-EFC34C78B81B}" type="datetime1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7CBB-A1A5-41BE-99CA-FB5322607A75}" type="datetime1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BDC9-C8D2-41EB-9F23-4CDD1606883A}" type="datetime1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4DD9-B2ED-40BF-A945-8DE1CAFE1D02}" type="datetime1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8AD9-2F10-44C8-AB47-274109D9C1E9}" type="datetime1">
              <a:rPr lang="ru-RU" smtClean="0"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19EF-94EB-456D-8DD7-E10763D456DE}" type="datetime1">
              <a:rPr lang="ru-RU" smtClean="0"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F8C7-60DD-41E4-9372-322F28D2E856}" type="datetime1">
              <a:rPr lang="ru-RU" smtClean="0"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2D49-49E6-497B-82E3-A90DE2AC042A}" type="datetime1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F5BE-D844-4DC0-9D4C-4039067F7433}" type="datetime1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A28C-6006-41B5-B676-63C085DFAB1A}" type="datetime1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8CB38-01DC-413F-88A9-9BC74EDD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wind.wav"/>
      </p:stSnd>
    </p:sndAc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jpe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33978"/>
              </p:ext>
            </p:extLst>
          </p:nvPr>
        </p:nvGraphicFramePr>
        <p:xfrm>
          <a:off x="251519" y="692696"/>
          <a:ext cx="8315193" cy="5517642"/>
        </p:xfrm>
        <a:graphic>
          <a:graphicData uri="http://schemas.openxmlformats.org/drawingml/2006/table">
            <a:tbl>
              <a:tblPr firstRow="1" firstCol="1" bandRow="1"/>
              <a:tblGrid>
                <a:gridCol w="1612105"/>
                <a:gridCol w="764160"/>
                <a:gridCol w="774667"/>
                <a:gridCol w="91807"/>
                <a:gridCol w="789901"/>
                <a:gridCol w="952608"/>
                <a:gridCol w="1099163"/>
                <a:gridCol w="1099163"/>
                <a:gridCol w="1131619"/>
              </a:tblGrid>
              <a:tr h="279623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Творческие достижения обучающихся (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участие в конкурсах)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47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конкурсов</a:t>
                      </a: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участников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призеров/ </a:t>
                      </a:r>
                      <a:endParaRPr lang="ru-RU" sz="1600" b="1" dirty="0" smtClean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 количества участников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конкурсов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участников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75" algn="l"/>
                        </a:tabLs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 </a:t>
                      </a: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участия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2013-2014 </a:t>
                      </a:r>
                      <a:r>
                        <a:rPr lang="ru-RU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уч.год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 г.  (сентябрь - декабрь)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77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Поселковый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35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22%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01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Муниципальный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101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10%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Округ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29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Федеральный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23%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01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Международный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2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19%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2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C00000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i="1" kern="120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33</a:t>
                      </a:r>
                      <a:endParaRPr lang="ru-RU" sz="28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i="1" kern="120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208</a:t>
                      </a:r>
                      <a:endParaRPr lang="ru-RU" sz="28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0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i="1" kern="120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28</a:t>
                      </a:r>
                      <a:endParaRPr lang="ru-RU" sz="28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i="1" kern="1200">
                          <a:solidFill>
                            <a:srgbClr val="C00000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13%</a:t>
                      </a:r>
                      <a:endParaRPr lang="ru-RU" sz="28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7" marR="664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000100" y="1643050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714356"/>
            <a:ext cx="8175282" cy="646331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cs typeface="Aharoni" pitchFamily="2" charset="-79"/>
              </a:rPr>
              <a:t>     Формула выбора профессии</a:t>
            </a:r>
            <a:endParaRPr lang="ru-RU" sz="3600" dirty="0">
              <a:solidFill>
                <a:srgbClr val="7030A0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rot="21410084">
            <a:off x="350846" y="285902"/>
            <a:ext cx="8229600" cy="7869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Классификация профессий.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440169994"/>
              </p:ext>
            </p:extLst>
          </p:nvPr>
        </p:nvGraphicFramePr>
        <p:xfrm>
          <a:off x="500034" y="1556792"/>
          <a:ext cx="8001056" cy="5086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Group 122"/>
          <p:cNvGraphicFramePr>
            <a:graphicFrameLocks noGrp="1"/>
          </p:cNvGraphicFramePr>
          <p:nvPr/>
        </p:nvGraphicFramePr>
        <p:xfrm>
          <a:off x="285720" y="1357298"/>
          <a:ext cx="8642350" cy="5286000"/>
        </p:xfrm>
        <a:graphic>
          <a:graphicData uri="http://schemas.openxmlformats.org/drawingml/2006/table">
            <a:tbl>
              <a:tblPr/>
              <a:tblGrid>
                <a:gridCol w="2665413"/>
                <a:gridCol w="5976937"/>
              </a:tblGrid>
              <a:tr h="146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Тип профессий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Ведущие предметы труда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Человек-  человек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социальные системы, сообщества, группы населения, люди разного возраста (продавец, учитель, врач, парикмахер и т.д.)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Человек-  техника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техника или неживая природа (слесарь, техник, инженер и т.д.)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Человек-  знаковая система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естественные и искусственные языки, цифры, символы, формулы, т.е. различные знаковые системы (программист, переводчик, чертежник, лингвист)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Человек-  природа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растительные и животные организмы и условия их существования (агроном, зоотехник, ветеринар, микробиолог)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Человек-  художественный образ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явления, факты художественного отображения действительности (художника, артиста, настройщика музыкальных инструментов)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 rot="21406572">
            <a:off x="539552" y="357166"/>
            <a:ext cx="831872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Ведущие предметы труда в типах профессий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7858180" cy="42148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FFFF00"/>
                </a:solidFill>
              </a:rPr>
              <a:t>Отождествление учебного предмета с профессией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FFFF00"/>
                </a:solidFill>
              </a:rPr>
              <a:t>Выбор профессии «за компанию»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FFFF00"/>
                </a:solidFill>
              </a:rPr>
              <a:t>Выбор престижной профессии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FFFF00"/>
                </a:solidFill>
              </a:rPr>
              <a:t>Неумение разобраться в себе, своих склонностях, способностях и мотивах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FFFF00"/>
                </a:solidFill>
              </a:rPr>
              <a:t>Выбор профессии под давлением родителей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FFFF00"/>
                </a:solidFill>
              </a:rPr>
              <a:t>Отождествление профессии с конкретным человеком, который нравится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FFFF00"/>
                </a:solidFill>
              </a:rPr>
              <a:t>Несоответствие здоровья и условий труда по избранной профессии</a:t>
            </a:r>
            <a:endParaRPr lang="ru-RU" sz="1800" dirty="0" smtClean="0">
              <a:solidFill>
                <a:srgbClr val="FFFF00"/>
              </a:solidFill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FFFF00"/>
                </a:solidFill>
              </a:rPr>
              <a:t>Устаревшие представления о характере труда и возможностях профессии</a:t>
            </a:r>
            <a:endParaRPr lang="ru-RU" sz="1800" dirty="0">
              <a:solidFill>
                <a:srgbClr val="FFFF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 rot="21354241">
            <a:off x="599037" y="691548"/>
            <a:ext cx="7869970" cy="5232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7030A0"/>
                </a:solidFill>
              </a:rPr>
              <a:t>Типичные ошибки при </a:t>
            </a:r>
            <a:r>
              <a:rPr lang="ru-RU" sz="2800" b="1" u="sng" dirty="0" smtClean="0">
                <a:solidFill>
                  <a:srgbClr val="7030A0"/>
                </a:solidFill>
              </a:rPr>
              <a:t>выборе профессии</a:t>
            </a:r>
            <a:r>
              <a:rPr lang="ru-RU" sz="2800" b="1" u="sng" dirty="0">
                <a:solidFill>
                  <a:srgbClr val="7030A0"/>
                </a:solidFill>
              </a:rPr>
              <a:t>:</a:t>
            </a:r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-214346" y="428604"/>
            <a:ext cx="9106826" cy="6286544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Дайте своему ребенку право выбора своей будущей профессии.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Обсуждайте вместе с ним возможные «за» и «против» выбранной им профессии.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 Рассматривайте выбор будущей профессии не только с позиции материальной выгоды, но и с позиции морального удовлетворения.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Учитывайте в выборе будущей профессии личностные качества своего ребенка, которые необходимы ему в данной специальности.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 Если возникают разногласия в выборе профессии, используйте возможность посоветоваться со специалистами-консультантами.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 Не давите на ребенка в выборе профессии, иначе это может обернуться стойкими конфликтами.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7. Поддерживайте ребенка, чтобы его мечта сбылась.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8. Если Ваш ребенок ошибся в выборе, не корите его за это. Ошибку можно исправить.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9. Если Ваш ребенок увлекся какой-то профессией, дайте ему возможность поддерживать этот интерес с помощью литературы, занятия в кружках…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10. Помните, что дети перенимают традиции отношения к профессии </a:t>
            </a:r>
          </a:p>
          <a:p>
            <a:pPr marL="457200" indent="-457200" algn="l">
              <a:lnSpc>
                <a:spcPct val="120000"/>
              </a:lnSpc>
            </a:pPr>
            <a:r>
              <a:rPr lang="ru-RU" sz="5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своих родителей!</a:t>
            </a:r>
          </a:p>
          <a:p>
            <a:endParaRPr lang="ru-RU" sz="4200" dirty="0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449263" algn="l" fontAlgn="base">
              <a:spcAft>
                <a:spcPct val="0"/>
              </a:spcAft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rgbClr val="365F9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6734552" cy="1752600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FFFF00"/>
                </a:solidFill>
              </a:rPr>
              <a:t>Как хорошо, когда у человека есть </a:t>
            </a:r>
            <a:r>
              <a:rPr lang="ru-RU" sz="4000" b="1" i="1" u="sng" dirty="0" smtClean="0">
                <a:solidFill>
                  <a:srgbClr val="FFFF00"/>
                </a:solidFill>
              </a:rPr>
              <a:t>возможность </a:t>
            </a:r>
            <a:r>
              <a:rPr lang="ru-RU" sz="2800" b="1" i="1" dirty="0" smtClean="0">
                <a:solidFill>
                  <a:srgbClr val="FFFF00"/>
                </a:solidFill>
              </a:rPr>
              <a:t>выбрать себе профессию не по необходимости, а сообразуясь с душевными склонностями. 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1214414" y="5572140"/>
            <a:ext cx="5857884" cy="92869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i="1" dirty="0" smtClean="0">
                <a:solidFill>
                  <a:srgbClr val="7030A0"/>
                </a:solidFill>
              </a:rPr>
              <a:t>Благодарю за внимание !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Содержимое 3" descr="x_6c8bda9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3357562"/>
            <a:ext cx="2618491" cy="1714488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ransition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8215338" cy="1143008"/>
          </a:xfrm>
          <a:scene3d>
            <a:camera prst="isometricOffAxis1Righ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/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sz="4900" b="1" u="sng" dirty="0" smtClean="0">
                <a:solidFill>
                  <a:srgbClr val="7030A0"/>
                </a:solidFill>
              </a:rPr>
              <a:t>Основы выбора профессии</a:t>
            </a:r>
            <a:r>
              <a:rPr lang="ru-RU" sz="6000" b="1" u="sng" dirty="0" smtClean="0">
                <a:solidFill>
                  <a:srgbClr val="002060"/>
                </a:solidFill>
              </a:rPr>
              <a:t/>
            </a:r>
            <a:br>
              <a:rPr lang="ru-RU" sz="6000" b="1" u="sng" dirty="0" smtClean="0">
                <a:solidFill>
                  <a:srgbClr val="002060"/>
                </a:solidFill>
              </a:rPr>
            </a:b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714884"/>
            <a:ext cx="7643866" cy="2143116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rgbClr val="FFFF00"/>
                </a:solidFill>
              </a:rPr>
              <a:t>Вот лучший совет, который можно дать юношеству: "Найди что-нибудь, что тебе нравится делать, а потом найди кого-нибудь, кто будет тебе за это платить". </a:t>
            </a:r>
          </a:p>
          <a:p>
            <a:pPr algn="l"/>
            <a:r>
              <a:rPr lang="ru-RU" sz="2400" b="1" i="1" dirty="0" smtClean="0">
                <a:solidFill>
                  <a:srgbClr val="FFFF00"/>
                </a:solidFill>
              </a:rPr>
              <a:t>                                                                К. Уайтхорн,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x_6c8bda9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2000240"/>
            <a:ext cx="3975671" cy="2603118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3435273976"/>
      </p:ext>
    </p:extLst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ru-RU" sz="9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I-IV </a:t>
            </a:r>
            <a:r>
              <a:rPr lang="ru-RU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классы</a:t>
            </a:r>
          </a:p>
          <a:p>
            <a:pPr>
              <a:defRPr/>
            </a:pPr>
            <a:r>
              <a:rPr lang="ru-RU" sz="9600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трудолюбия, интереса к проблеме выбора профессии и мечты о профессии</a:t>
            </a:r>
          </a:p>
          <a:p>
            <a:pPr>
              <a:defRPr/>
            </a:pP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V-VII </a:t>
            </a:r>
            <a:r>
              <a:rPr lang="ru-RU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классы</a:t>
            </a:r>
          </a:p>
          <a:p>
            <a:pPr>
              <a:defRPr/>
            </a:pPr>
            <a:r>
              <a:rPr lang="ru-RU" sz="9600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профессиональной направленности, устойчивых профессиональных интересов и предварительного выбора будущей профессии</a:t>
            </a:r>
          </a:p>
          <a:p>
            <a:pPr>
              <a:defRPr/>
            </a:pP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VIII-IX </a:t>
            </a:r>
            <a:r>
              <a:rPr lang="ru-RU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классы</a:t>
            </a:r>
          </a:p>
          <a:p>
            <a:pPr>
              <a:defRPr/>
            </a:pPr>
            <a:r>
              <a:rPr lang="ru-RU" sz="9600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профессионального самосознания и осознанного </a:t>
            </a:r>
            <a:r>
              <a:rPr lang="ru-RU" sz="9600" dirty="0" err="1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профнамерения</a:t>
            </a:r>
            <a:endParaRPr lang="ru-RU" sz="9600" dirty="0" smtClean="0">
              <a:ln>
                <a:solidFill>
                  <a:srgbClr val="00B050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X-XI </a:t>
            </a:r>
            <a:r>
              <a:rPr lang="ru-RU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классы</a:t>
            </a:r>
          </a:p>
          <a:p>
            <a:pPr>
              <a:defRPr/>
            </a:pPr>
            <a:r>
              <a:rPr lang="ru-RU" sz="9600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профессионального стремления и готовности к его реализации</a:t>
            </a:r>
          </a:p>
          <a:p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71480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550" cmpd="sng">
                <a:solidFill>
                  <a:srgbClr val="00B050"/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9" name="Подзаголовок 6"/>
          <p:cNvSpPr txBox="1">
            <a:spLocks/>
          </p:cNvSpPr>
          <p:nvPr/>
        </p:nvSpPr>
        <p:spPr>
          <a:xfrm rot="21284107">
            <a:off x="219411" y="483788"/>
            <a:ext cx="8229600" cy="57438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9600" b="0" i="0" u="none" strike="noStrike" kern="1200" cap="none" spc="0" normalizeH="0" baseline="0" noProof="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uLnTx/>
                <a:uFillTx/>
                <a:ea typeface="+mn-ea"/>
                <a:cs typeface="+mn-cs"/>
              </a:rPr>
              <a:t>Этапы профессионального</a:t>
            </a:r>
            <a:r>
              <a:rPr kumimoji="0" lang="ru-RU" sz="9600" b="0" i="0" u="none" strike="noStrike" kern="1200" cap="none" spc="0" normalizeH="0" noProof="0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uLnTx/>
                <a:uFillTx/>
                <a:ea typeface="+mn-ea"/>
                <a:cs typeface="+mn-cs"/>
              </a:rPr>
              <a:t> самоопределения</a:t>
            </a:r>
            <a:endParaRPr kumimoji="0" lang="ru-RU" sz="9600" b="0" i="0" u="none" strike="noStrike" kern="1200" cap="none" spc="0" normalizeH="0" baseline="0" noProof="0" dirty="0" smtClean="0">
              <a:ln>
                <a:solidFill>
                  <a:srgbClr val="00B050"/>
                </a:solidFill>
              </a:ln>
              <a:solidFill>
                <a:srgbClr val="7030A0"/>
              </a:solidFill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85728"/>
            <a:ext cx="878687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Задумываясь о выборе будущей профессии для Вашего ребенка, ставили ли Вы перед собой следующие вопросы: </a:t>
            </a:r>
          </a:p>
          <a:p>
            <a:endParaRPr lang="ru-RU" sz="16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ru-RU" b="1" dirty="0" smtClean="0">
              <a:solidFill>
                <a:srgbClr val="FFFF00"/>
              </a:solidFill>
              <a:cs typeface="Arial" pitchFamily="34" charset="0"/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 smtClean="0">
              <a:solidFill>
                <a:srgbClr val="FFFF00"/>
              </a:solidFill>
              <a:cs typeface="Arial" pitchFamily="34" charset="0"/>
            </a:endParaRPr>
          </a:p>
          <a:p>
            <a:endParaRPr lang="ru-RU" dirty="0" smtClean="0">
              <a:solidFill>
                <a:schemeClr val="accent4">
                  <a:lumMod val="20000"/>
                  <a:lumOff val="80000"/>
                </a:schemeClr>
              </a:solidFill>
              <a:cs typeface="Arial" pitchFamily="34" charset="0"/>
            </a:endParaRPr>
          </a:p>
          <a:p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85720" y="1225689"/>
            <a:ext cx="864399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FF00"/>
                </a:solidFill>
              </a:rPr>
              <a:t>Соответствует ли выбранная им профессия особенностям его темперамента?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FF00"/>
                </a:solidFill>
              </a:rPr>
              <a:t>Что </a:t>
            </a:r>
            <a:r>
              <a:rPr lang="ru-RU" sz="2000" b="1" dirty="0">
                <a:solidFill>
                  <a:srgbClr val="FFFF00"/>
                </a:solidFill>
              </a:rPr>
              <a:t>Вы делаете для развития профессиональных интересов у сына (дочери</a:t>
            </a:r>
            <a:r>
              <a:rPr lang="ru-RU" sz="2000" b="1" dirty="0" smtClean="0">
                <a:solidFill>
                  <a:srgbClr val="FFFF00"/>
                </a:solidFill>
              </a:rPr>
              <a:t>)? 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FF00"/>
                </a:solidFill>
              </a:rPr>
              <a:t>Кем  хочет стать Ваш ребенок? 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FF00"/>
                </a:solidFill>
              </a:rPr>
              <a:t>Чем  Вы советуете ему заниматься после окончания школы (где учиться, где работать)? 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FF00"/>
                </a:solidFill>
              </a:rPr>
              <a:t>Как Вы оцениваете возможность найти работу по профессии, которую мечтает получить Ваш ребенок?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FF00"/>
                </a:solidFill>
              </a:rPr>
              <a:t>Согласен ли сын (дочь) с Вашим советом? А если не согласен, в чем причины разногласий? 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FF00"/>
                </a:solidFill>
              </a:rPr>
              <a:t>Какие интересы и склонности Вы отмечаете у своего ребенка?</a:t>
            </a:r>
            <a:r>
              <a:rPr lang="ru-RU" sz="2000" b="1" dirty="0" smtClean="0">
                <a:solidFill>
                  <a:srgbClr val="FFFF00"/>
                </a:solidFill>
                <a:cs typeface="Arial" pitchFamily="34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endParaRPr lang="ru-RU" sz="2000" b="1" dirty="0" smtClean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14282" y="5357826"/>
            <a:ext cx="8569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ru-RU" sz="1600" dirty="0" smtClean="0"/>
              <a:t>-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4143380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tabLst>
                <a:tab pos="6743700" algn="l"/>
              </a:tabLst>
            </a:pP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302625" y="1885047"/>
            <a:ext cx="228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lang="ru-RU" sz="1600" dirty="0" smtClean="0">
                <a:solidFill>
                  <a:prstClr val="black"/>
                </a:solidFill>
              </a:rPr>
              <a:t>-</a:t>
            </a:r>
            <a:endParaRPr lang="ru-RU" dirty="0">
              <a:solidFill>
                <a:srgbClr val="8064A2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214282" y="1000108"/>
          <a:ext cx="864399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000100" y="1643050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714356"/>
            <a:ext cx="8031266" cy="646331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cs typeface="Aharoni" pitchFamily="2" charset="-79"/>
              </a:rPr>
              <a:t>         Формула выбора профессии</a:t>
            </a:r>
            <a:endParaRPr lang="ru-RU" sz="3600" dirty="0">
              <a:solidFill>
                <a:srgbClr val="7030A0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0100" y="2000240"/>
            <a:ext cx="5786478" cy="3500462"/>
          </a:xfrm>
        </p:spPr>
        <p:txBody>
          <a:bodyPr>
            <a:normAutofit/>
          </a:bodyPr>
          <a:lstStyle/>
          <a:p>
            <a:pPr lvl="0" algn="l"/>
            <a:r>
              <a:rPr lang="ru-RU" sz="3000" b="1" dirty="0" smtClean="0">
                <a:solidFill>
                  <a:srgbClr val="FFFF00"/>
                </a:solidFill>
              </a:rPr>
              <a:t>Помочь подростку оценить его интересы и склонности, выяснить, какие профессии ему нравятся, представляет ли он, чем хотел бы заниматься каждый трудовой день.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071546"/>
            <a:ext cx="5806998" cy="58477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rgbClr val="66FFFF"/>
                </a:solidFill>
              </a:rPr>
              <a:t>Первый фактор «</a:t>
            </a:r>
            <a:r>
              <a:rPr lang="ru-RU" sz="3200" b="1" i="1" u="sng" dirty="0">
                <a:solidFill>
                  <a:srgbClr val="66FFFF"/>
                </a:solidFill>
              </a:rPr>
              <a:t>Хочу</a:t>
            </a:r>
            <a:r>
              <a:rPr lang="ru-RU" sz="3200" b="1" dirty="0" smtClean="0">
                <a:solidFill>
                  <a:srgbClr val="66FFFF"/>
                </a:solidFill>
              </a:rPr>
              <a:t>» </a:t>
            </a:r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5857916" cy="4000528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sz="2800" b="1" dirty="0" smtClean="0">
                <a:solidFill>
                  <a:srgbClr val="FFFF00"/>
                </a:solidFill>
              </a:rPr>
              <a:t>Познакомить ребенка с требованиями, которые может предъявить  выбранная им профессия. Помочь ему выявить способности и умения, знания и навыки, полученные в школе, рассказать, как можно применить их к выбираемой профессии.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</a:p>
          <a:p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857232"/>
            <a:ext cx="4643470" cy="58477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solidFill>
                  <a:srgbClr val="66FFFF"/>
                </a:solidFill>
              </a:rPr>
              <a:t>Второй фактор  «Могу»</a:t>
            </a:r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5929354" cy="321471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2800" b="1" dirty="0" smtClean="0">
                <a:solidFill>
                  <a:srgbClr val="FFFF00"/>
                </a:solidFill>
              </a:rPr>
              <a:t>Обсудить с подростком, насколько реально найти работу по выбранной профессии, в каких учебных заведениях можно получить интересующую его специальность.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928670"/>
            <a:ext cx="5450378" cy="58477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3200" b="1" dirty="0" smtClean="0">
                <a:solidFill>
                  <a:srgbClr val="66FFFF"/>
                </a:solidFill>
              </a:rPr>
              <a:t>Третий фактор «Надо»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B38-01DC-413F-88A9-9BC74EDDCBE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purpl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570</Words>
  <Application>Microsoft Office PowerPoint</Application>
  <PresentationFormat>Экран (4:3)</PresentationFormat>
  <Paragraphs>184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purple</vt:lpstr>
      <vt:lpstr>Презентация PowerPoint</vt:lpstr>
      <vt:lpstr> Основы выбора профессии </vt:lpstr>
      <vt:lpstr>                </vt:lpstr>
      <vt:lpstr>                </vt:lpstr>
      <vt:lpstr>                </vt:lpstr>
      <vt:lpstr>Презентация PowerPoint</vt:lpstr>
      <vt:lpstr>                </vt:lpstr>
      <vt:lpstr>                </vt:lpstr>
      <vt:lpstr>                </vt:lpstr>
      <vt:lpstr>Презентация PowerPoint</vt:lpstr>
      <vt:lpstr>                </vt:lpstr>
      <vt:lpstr>                </vt:lpstr>
      <vt:lpstr>                </vt:lpstr>
      <vt:lpstr>               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выбора профессии</dc:title>
  <dc:creator>СемьЯ</dc:creator>
  <cp:lastModifiedBy>it</cp:lastModifiedBy>
  <cp:revision>54</cp:revision>
  <dcterms:created xsi:type="dcterms:W3CDTF">2014-12-09T15:48:17Z</dcterms:created>
  <dcterms:modified xsi:type="dcterms:W3CDTF">2014-12-12T12:28:42Z</dcterms:modified>
</cp:coreProperties>
</file>