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4" r:id="rId6"/>
    <p:sldId id="263" r:id="rId7"/>
    <p:sldId id="260" r:id="rId8"/>
    <p:sldId id="261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83AB9-7B1D-43A1-8F31-95237173647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F6326-769D-4B7C-888D-7E70DE4C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F6326-769D-4B7C-888D-7E70DE4C52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E0B08E-8839-490E-BBA4-D83004A757C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3473A7-1F79-4D14-8FE4-E4CF25FEE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8108294" cy="154780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92D050"/>
                </a:solidFill>
              </a:rPr>
              <a:t>«Санкт-Петербург»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57628"/>
            <a:ext cx="6407850" cy="22860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Выполнила: ученица 9 </a:t>
            </a:r>
            <a:r>
              <a:rPr lang="ru-RU" sz="2400" dirty="0" smtClean="0"/>
              <a:t>класса МБОУ </a:t>
            </a:r>
            <a:r>
              <a:rPr lang="ru-RU" sz="2400" dirty="0" err="1" smtClean="0"/>
              <a:t>Нармонской</a:t>
            </a:r>
            <a:r>
              <a:rPr lang="ru-RU" sz="2400" dirty="0" smtClean="0"/>
              <a:t> СОШ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Габидуллина</a:t>
            </a:r>
            <a:r>
              <a:rPr lang="ru-RU" sz="2400" dirty="0" smtClean="0"/>
              <a:t> Алина.</a:t>
            </a:r>
          </a:p>
          <a:p>
            <a:r>
              <a:rPr lang="ru-RU" sz="2400" dirty="0" smtClean="0"/>
              <a:t>Руководитель: </a:t>
            </a:r>
            <a:r>
              <a:rPr lang="ru-RU" sz="2400" dirty="0" err="1" smtClean="0"/>
              <a:t>Задовская</a:t>
            </a:r>
            <a:r>
              <a:rPr lang="ru-RU" sz="2400" dirty="0" smtClean="0"/>
              <a:t> А.А.</a:t>
            </a:r>
            <a:endParaRPr lang="ru-RU" sz="2400" dirty="0"/>
          </a:p>
        </p:txBody>
      </p:sp>
    </p:spTree>
  </p:cSld>
  <p:clrMapOvr>
    <a:masterClrMapping/>
  </p:clrMapOvr>
  <p:transition spd="med" advTm="1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8714" cy="12162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Санкт-Петербурге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73" y="1214422"/>
            <a:ext cx="7358114" cy="24288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Санкт‑Петербург</a:t>
            </a:r>
            <a:r>
              <a:rPr lang="ru-RU" dirty="0" smtClean="0"/>
              <a:t>, расположенный на берегу Финского залива Балтийского моря, является европейскими воротами России, ее стратегическим центром, непосредственно граничащим со странами Европейского Союза .Город был основан 27 мая 1703 первым российским императором Петром I .Город имеет исключительно выгодное геополитическое положение , развитую экономику,  эффективный </a:t>
            </a:r>
            <a:r>
              <a:rPr lang="ru-RU" dirty="0" err="1" smtClean="0"/>
              <a:t>транспортно‑транзитный</a:t>
            </a:r>
            <a:r>
              <a:rPr lang="ru-RU" dirty="0" smtClean="0"/>
              <a:t> комплекс. Климат Петербурга — умеренный, переходный от умеренно- континентального к  умеренно-морскому.</a:t>
            </a:r>
          </a:p>
          <a:p>
            <a:endParaRPr lang="ru-RU" dirty="0"/>
          </a:p>
        </p:txBody>
      </p:sp>
      <p:pic>
        <p:nvPicPr>
          <p:cNvPr id="5" name="Рисунок 4" descr="1000px-Вид_на_Петропаловку_и_Дворцовый_pan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8360668" cy="3000396"/>
          </a:xfrm>
          <a:prstGeom prst="rect">
            <a:avLst/>
          </a:prstGeo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421524" cy="11448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города Санкт-Петербург.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500306"/>
            <a:ext cx="6643734" cy="371477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i="1" dirty="0" smtClean="0">
                <a:hlinkClick r:id="rId2" action="ppaction://hlinksldjump"/>
              </a:rPr>
              <a:t>Исаакиевский собор.</a:t>
            </a:r>
            <a:endParaRPr lang="ru-RU" sz="3200" i="1" dirty="0" smtClean="0"/>
          </a:p>
          <a:p>
            <a:pPr algn="l">
              <a:buFont typeface="Arial" pitchFamily="34" charset="0"/>
              <a:buChar char="•"/>
            </a:pPr>
            <a:r>
              <a:rPr lang="ru-RU" sz="3200" i="1" dirty="0" smtClean="0">
                <a:hlinkClick r:id="rId3" action="ppaction://hlinksldjump"/>
              </a:rPr>
              <a:t>Храм Спас на Крови.</a:t>
            </a:r>
            <a:endParaRPr lang="ru-RU" sz="3200" i="1" dirty="0" smtClean="0"/>
          </a:p>
          <a:p>
            <a:pPr algn="l">
              <a:buFont typeface="Arial" pitchFamily="34" charset="0"/>
              <a:buChar char="•"/>
            </a:pPr>
            <a:r>
              <a:rPr lang="ru-RU" sz="3200" i="1" dirty="0" smtClean="0">
                <a:hlinkClick r:id="rId4" action="ppaction://hlinksldjump"/>
              </a:rPr>
              <a:t>Дворцовая площадь.</a:t>
            </a:r>
            <a:endParaRPr lang="ru-RU" sz="3200" i="1" dirty="0" smtClean="0"/>
          </a:p>
          <a:p>
            <a:pPr algn="l">
              <a:buFont typeface="Arial" pitchFamily="34" charset="0"/>
              <a:buChar char="•"/>
            </a:pPr>
            <a:r>
              <a:rPr lang="ru-RU" sz="3200" i="1" dirty="0" smtClean="0">
                <a:hlinkClick r:id="rId5" action="ppaction://hlinksldjump"/>
              </a:rPr>
              <a:t>Музей «Эрмитаж».</a:t>
            </a:r>
            <a:endParaRPr lang="ru-RU" sz="3200" i="1" dirty="0" smtClean="0"/>
          </a:p>
          <a:p>
            <a:pPr algn="l">
              <a:buFont typeface="Arial" pitchFamily="34" charset="0"/>
              <a:buChar char="•"/>
            </a:pPr>
            <a:r>
              <a:rPr lang="ru-RU" sz="3200" i="1" dirty="0" smtClean="0">
                <a:hlinkClick r:id="rId6" action="ppaction://hlinksldjump"/>
              </a:rPr>
              <a:t>Петропавловская крепость.</a:t>
            </a:r>
            <a:endParaRPr lang="ru-RU" sz="3200" i="1" dirty="0" smtClean="0"/>
          </a:p>
          <a:p>
            <a:pPr algn="l">
              <a:buFont typeface="Arial" pitchFamily="34" charset="0"/>
              <a:buChar char="•"/>
            </a:pPr>
            <a:r>
              <a:rPr lang="ru-RU" sz="3200" i="1" dirty="0" smtClean="0">
                <a:hlinkClick r:id="rId7" action="ppaction://hlinksldjump"/>
              </a:rPr>
              <a:t>Смольный монастырь.</a:t>
            </a:r>
            <a:endParaRPr lang="ru-RU" sz="3200" i="1" dirty="0" smtClean="0"/>
          </a:p>
          <a:p>
            <a:pPr algn="l"/>
            <a:endParaRPr lang="ru-RU" sz="3200" b="1" dirty="0" smtClean="0"/>
          </a:p>
          <a:p>
            <a:pPr algn="l">
              <a:buFont typeface="Arial" pitchFamily="34" charset="0"/>
              <a:buChar char="•"/>
            </a:pP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Музей «Эрмитаж».</a:t>
            </a:r>
            <a:b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1800" dirty="0" smtClean="0"/>
              <a:t>Один из самых известных в мире музей России. Почти за два с половиной столетия в Эрмитаже собрана одна из крупнейших коллекций, насчитывающая около трех миллионов произведений искусства и памятников мировой культуры и пр. достопримечательностей, начиная с каменного века и до нашего столетия. Государственный Эрмитаж занимает шесть величественных зданий, расположенных вдоль набережной Невы в самом центре Санкт-Петербурга.</a:t>
            </a:r>
            <a:endParaRPr lang="ru-RU" sz="1800" dirty="0"/>
          </a:p>
        </p:txBody>
      </p:sp>
      <p:pic>
        <p:nvPicPr>
          <p:cNvPr id="4" name="Рисунок 3" descr="174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52" y="3786190"/>
            <a:ext cx="353369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7-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857628"/>
            <a:ext cx="3311226" cy="247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Смольный монастырь.</a:t>
            </a:r>
            <a:b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239000" cy="26054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Нет такого человека, который бы не слышал об этой достопримечательности Санкт-Петербурга. Смольный (Воскресенский Новодевичий) монастырь построен для дочери Петра I Елизаветы. Проект монастыря был поручен </a:t>
            </a:r>
            <a:r>
              <a:rPr lang="ru-RU" sz="1800" dirty="0" err="1" smtClean="0"/>
              <a:t>Франческо</a:t>
            </a:r>
            <a:r>
              <a:rPr lang="ru-RU" sz="1800" dirty="0" smtClean="0"/>
              <a:t> </a:t>
            </a:r>
            <a:r>
              <a:rPr lang="ru-RU" sz="1800" dirty="0" err="1" smtClean="0"/>
              <a:t>Бартоломео</a:t>
            </a:r>
            <a:r>
              <a:rPr lang="ru-RU" sz="1800" dirty="0" smtClean="0"/>
              <a:t> Растрелли, но завершён не был. В 1761 году императрица Елизавета Петровна умерла, так и не дождавшись освящения Смольного собора. Окончательно собор был достроен только в 1835 году В. П. Стасовым</a:t>
            </a:r>
            <a:endParaRPr lang="ru-RU" sz="1800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929066"/>
            <a:ext cx="3857644" cy="242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0-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02" y="3929066"/>
            <a:ext cx="342218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Петропавловская крепость.</a:t>
            </a:r>
            <a:b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4623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     Петропавловская крепость на Заячьем острове - исторический центр города. На маленьком островке в дельте Невы в 1703 году была заложена Петропавловская крепость, охраняющая выход в Балтийское море.</a:t>
            </a:r>
            <a:endParaRPr lang="ru-RU" sz="2000" dirty="0"/>
          </a:p>
        </p:txBody>
      </p:sp>
      <p:pic>
        <p:nvPicPr>
          <p:cNvPr id="4" name="Рисунок 3" descr="110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143248"/>
            <a:ext cx="2622530" cy="350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9-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429000"/>
            <a:ext cx="3482754" cy="26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Храм Спас на Крови.</a:t>
            </a:r>
            <a:b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18195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/>
              <a:t>    </a:t>
            </a:r>
            <a:r>
              <a:rPr lang="ru-RU" sz="1800" dirty="0" smtClean="0"/>
              <a:t>Храм Спас на Крови был возведен по проекту Альфреда </a:t>
            </a:r>
            <a:r>
              <a:rPr lang="ru-RU" sz="1800" dirty="0" err="1" smtClean="0"/>
              <a:t>Парланда</a:t>
            </a:r>
            <a:r>
              <a:rPr lang="ru-RU" sz="1800" dirty="0" smtClean="0"/>
              <a:t> в 1883-1907 годах, на месте, где 1 марта 1881 года смертельно ранили царя Александра II. </a:t>
            </a:r>
            <a:r>
              <a:rPr lang="ru-RU" sz="1800" dirty="0" err="1" smtClean="0"/>
              <a:t>Храм,безусловно</a:t>
            </a:r>
            <a:r>
              <a:rPr lang="ru-RU" sz="1800" dirty="0" smtClean="0"/>
              <a:t>, является известнейшей достопримечательностью </a:t>
            </a:r>
            <a:r>
              <a:rPr lang="ru-RU" sz="1800" dirty="0" err="1" smtClean="0"/>
              <a:t>Петербурга.Это</a:t>
            </a:r>
            <a:r>
              <a:rPr lang="ru-RU" sz="1800" dirty="0" smtClean="0"/>
              <a:t> крупнейший памятник искусства русской мозаики. В отделке интерьера использована богатейшая коллекция самоцветов. </a:t>
            </a:r>
            <a:endParaRPr lang="ru-RU" sz="1800" dirty="0"/>
          </a:p>
        </p:txBody>
      </p:sp>
      <p:pic>
        <p:nvPicPr>
          <p:cNvPr id="5" name="Рисунок 4" descr="126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643313"/>
            <a:ext cx="2000264" cy="268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4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357562"/>
            <a:ext cx="3738561" cy="285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Дворцовая площадь.</a:t>
            </a:r>
            <a:b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5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 Дворцовая площадь главенствует в историческом центре Петербурга. Пространственное решение площади создал К.Росси в 1819 – 1829 годах, гармонично объединив такие достопримечательности, как монументальное здание Главного штаба, Императорский дворец, монолитную гранитную колонну, завершенную фигурой Ангела, здание Штаба гвардейского корпуса (архитектор </a:t>
            </a:r>
            <a:r>
              <a:rPr lang="ru-RU" sz="2000" dirty="0" err="1" smtClean="0"/>
              <a:t>А.Брюлов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4" name="Рисунок 3" descr="158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86190"/>
            <a:ext cx="2809878" cy="210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500570"/>
            <a:ext cx="2453650" cy="171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643314"/>
            <a:ext cx="2754641" cy="178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Исаакиевский собор.</a:t>
            </a:r>
            <a:b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18573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   </a:t>
            </a:r>
            <a:r>
              <a:rPr lang="ru-RU" dirty="0" smtClean="0"/>
              <a:t>Исаакиевский собор – одна из самых популярных достопримечательностей Петербурга. Выдающийся памятник русской архитектуры первой половины XIX столетия, построенный Огюстом </a:t>
            </a:r>
            <a:r>
              <a:rPr lang="ru-RU" dirty="0" err="1" smtClean="0"/>
              <a:t>Монферраном</a:t>
            </a:r>
            <a:r>
              <a:rPr lang="ru-RU" dirty="0" smtClean="0"/>
              <a:t> в стиле позднего классицизма.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29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214686"/>
            <a:ext cx="3286148" cy="276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8-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071810"/>
            <a:ext cx="350046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</TotalTime>
  <Words>405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«Санкт-Петербург»</vt:lpstr>
      <vt:lpstr>О Санкт-Петербурге </vt:lpstr>
      <vt:lpstr>Достопримечательности города Санкт-Петербург. </vt:lpstr>
      <vt:lpstr>Музей «Эрмитаж». </vt:lpstr>
      <vt:lpstr>Смольный монастырь. </vt:lpstr>
      <vt:lpstr>Петропавловская крепость. </vt:lpstr>
      <vt:lpstr>Храм Спас на Крови. </vt:lpstr>
      <vt:lpstr>Дворцовая площадь. </vt:lpstr>
      <vt:lpstr> Исаакиевский собор.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Альмира</dc:creator>
  <cp:lastModifiedBy>Учитель</cp:lastModifiedBy>
  <cp:revision>16</cp:revision>
  <dcterms:created xsi:type="dcterms:W3CDTF">2013-02-10T13:47:43Z</dcterms:created>
  <dcterms:modified xsi:type="dcterms:W3CDTF">2013-02-15T10:52:12Z</dcterms:modified>
</cp:coreProperties>
</file>