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8" r:id="rId13"/>
    <p:sldId id="256" r:id="rId14"/>
    <p:sldId id="257" r:id="rId15"/>
    <p:sldId id="259" r:id="rId16"/>
    <p:sldId id="258" r:id="rId17"/>
    <p:sldId id="262" r:id="rId18"/>
    <p:sldId id="264" r:id="rId19"/>
    <p:sldId id="260" r:id="rId20"/>
    <p:sldId id="261" r:id="rId21"/>
    <p:sldId id="265" r:id="rId22"/>
    <p:sldId id="266" r:id="rId23"/>
  </p:sldIdLst>
  <p:sldSz cx="9144000" cy="6858000" type="screen4x3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A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B7977-5380-4801-A745-6DA3F7636C85}" type="doc">
      <dgm:prSet loTypeId="urn:microsoft.com/office/officeart/2005/8/layout/orgChart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250EEB7-A547-48DF-BE02-6770B40525C6}">
      <dgm:prSet phldrT="[Текст]" custT="1"/>
      <dgm:spPr/>
      <dgm:t>
        <a:bodyPr/>
        <a:lstStyle/>
        <a:p>
          <a:r>
            <a:rPr lang="ru-RU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Развивающиеся страны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6B5D78A-2781-4BC3-AE81-EB0BE8D0CFD4}" type="parTrans" cxnId="{6FDCACBB-F235-495C-8C9F-20B50CD10A4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708D797-38F8-47B5-8066-779BC553551A}" type="sibTrans" cxnId="{6FDCACBB-F235-495C-8C9F-20B50CD10A4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1D5F4EA-1593-4F1C-A214-969A6F7465D9}">
      <dgm:prSet phldrT="[Текст]" custT="1"/>
      <dgm:spPr/>
      <dgm:t>
        <a:bodyPr/>
        <a:lstStyle/>
        <a:p>
          <a:r>
            <a:rPr lang="ru-RU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Промежут-очные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страны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B9533C5-32C8-4715-B7FE-8BB247B369FE}" type="parTrans" cxnId="{D789E169-DC95-4845-8703-9B80A14729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398330F-2A91-4BEB-837B-6191012EC73B}" type="sibTrans" cxnId="{D789E169-DC95-4845-8703-9B80A14729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95D4868-E8CB-466C-9C7E-F89CBEE02361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Новые </a:t>
          </a:r>
          <a:r>
            <a:rPr lang="ru-RU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индустриа-льные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страны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03F9806-44B9-435E-A9DD-D9199F45ED5D}" type="parTrans" cxnId="{77CE25B9-2C8B-432C-9AC6-3B0FD220DD4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8B70003-0FDE-4AEF-88D7-9463831A7116}" type="sibTrans" cxnId="{77CE25B9-2C8B-432C-9AC6-3B0FD220DD4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6B3F44-FCC5-442A-A4D4-ABC693869845}">
      <dgm:prSet phldrT="[Текст]" custT="1"/>
      <dgm:spPr/>
      <dgm:t>
        <a:bodyPr/>
        <a:lstStyle/>
        <a:p>
          <a:r>
            <a:rPr lang="ru-RU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Развитые страны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7783AA9-3AB7-4770-849A-31FA9DBA524D}" type="parTrans" cxnId="{41B51D07-1875-4E52-A069-18ECD30FAA4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B21B7B9-459A-4F6A-96EA-4D6F7565D70F}" type="sibTrans" cxnId="{41B51D07-1875-4E52-A069-18ECD30FAA4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282ACB-D5ED-4F15-95B1-5C518A71F229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Страны большой семёрки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5B4702B-C717-43C3-8862-9249A853FB03}" type="parTrans" cxnId="{50E4A208-7FD8-4D57-87F8-B75E3891F06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7A2012-081D-4F91-9333-39821D16CD40}" type="sibTrans" cxnId="{50E4A208-7FD8-4D57-87F8-B75E3891F06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C068EF5-D24B-446A-AA9F-975F51DD9D22}">
      <dgm:prSet custT="1"/>
      <dgm:spPr/>
      <dgm:t>
        <a:bodyPr/>
        <a:lstStyle/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Наиболее </a:t>
          </a:r>
        </a:p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бедные и </a:t>
          </a:r>
        </a:p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отсталые страны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EA43464-B554-4610-8624-2F9816AFE886}" type="parTrans" cxnId="{0C260FD6-7525-404A-A173-C2A9361196E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CEBB351-4C9C-4CEA-B61A-CD23332FCED2}" type="sibTrans" cxnId="{0C260FD6-7525-404A-A173-C2A9361196E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027EE5B-0901-4B82-A7C4-1D602178D75A}">
      <dgm:prSet custT="1"/>
      <dgm:spPr/>
      <dgm:t>
        <a:bodyPr/>
        <a:lstStyle/>
        <a:p>
          <a:pPr>
            <a:tabLst>
              <a:tab pos="533400" algn="l"/>
            </a:tabLst>
          </a:pP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Нефтедобывающие и </a:t>
          </a:r>
          <a:r>
            <a:rPr lang="ru-RU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нефтеэкспортирующие</a:t>
          </a: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страны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3C601DD-858A-4967-8CA4-5731AFA39E1F}" type="parTrans" cxnId="{9F04A219-79F4-45D2-92E6-B488545AC36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23B94E-93CD-4CEC-9D49-E531E9A8E814}" type="sibTrans" cxnId="{9F04A219-79F4-45D2-92E6-B488545AC36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9184F8F-5E22-4203-B8AA-0C58374F5C90}">
      <dgm:prSet/>
      <dgm:spPr/>
      <dgm:t>
        <a:bodyPr/>
        <a:lstStyle/>
        <a:p>
          <a:r>
            <a:rPr 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Индия, </a:t>
          </a:r>
        </a:p>
        <a:p>
          <a:r>
            <a:rPr 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Китай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CE3992E-ACCD-4272-8A40-20A25EB24BE6}" type="parTrans" cxnId="{69A26702-AE9B-4117-8920-EEAB121F8DC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760F206-2CD5-41EC-B3B1-5F4FB9697DAF}" type="sibTrans" cxnId="{69A26702-AE9B-4117-8920-EEAB121F8DC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A641FB-0724-4D7D-B1D9-B598CB3BD5AD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Сингапур, Тайвань, Турция и др.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890E14-CB77-437C-8158-A2412B40F5F2}" type="parTrans" cxnId="{AB3A6698-0BD6-4678-B54C-67AC2011D63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AC3CCE-5A67-4C9F-AE3F-906E1B443B23}" type="sibTrans" cxnId="{AB3A6698-0BD6-4678-B54C-67AC2011D63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396215-CC42-4472-8A6C-A50ADD25B75A}">
      <dgm:prSet/>
      <dgm:spPr/>
      <dgm:t>
        <a:bodyPr/>
        <a:lstStyle/>
        <a:p>
          <a:r>
            <a:rPr 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Бангладеш, Йемен и др.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6D10025-A591-438A-9418-E036A7F5BE34}" type="parTrans" cxnId="{8CBFA650-5530-4F4D-9110-5DED9DCDDCC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1D40FA-701A-4065-BF02-AC7D512DC565}" type="sibTrans" cxnId="{8CBFA650-5530-4F4D-9110-5DED9DCDDCC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2179FDA-423F-44BE-A124-A489B86D4AC4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ОАЭ, Саудовская Аравия и др.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6F0FAD-3F69-4793-84F0-8CD8A4E48038}" type="parTrans" cxnId="{1AFDF87A-8B27-42D9-8701-798045331B1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F2D8B73-76F7-4AB5-BAB8-FB41B813FC93}" type="sibTrans" cxnId="{1AFDF87A-8B27-42D9-8701-798045331B1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527A198-F8C1-434D-AC9A-4226581B541C}">
      <dgm:prSet/>
      <dgm:spPr/>
      <dgm:t>
        <a:bodyPr/>
        <a:lstStyle/>
        <a:p>
          <a:r>
            <a:rPr 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Япония 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1CCDFD-FAE3-4C1B-BC90-150DF52F0EC3}" type="parTrans" cxnId="{89706E07-9A26-4E97-94B4-C576180E533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4BFB1B-5E02-48E6-AAE6-8DA68597CC64}" type="sibTrans" cxnId="{89706E07-9A26-4E97-94B4-C576180E533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872E99E-0906-4543-A1C5-AEBC7D28E8A1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Страны Зарубежной Азии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0CCA67F-AF1E-4735-923D-5FEE824F647F}" type="sibTrans" cxnId="{8C71F6C5-8114-4857-AB3F-F3E5B3697FD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7BF293F-CEED-4EF3-8FB9-B19D2987F466}" type="parTrans" cxnId="{8C71F6C5-8114-4857-AB3F-F3E5B3697FD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CC23FD0-ADFD-4F30-88CC-FA08D6E66322}" type="pres">
      <dgm:prSet presAssocID="{DA7B7977-5380-4801-A745-6DA3F7636C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008898D-9DC6-440A-9067-1AD8716B946C}" type="pres">
      <dgm:prSet presAssocID="{C872E99E-0906-4543-A1C5-AEBC7D28E8A1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B9BF343-F770-463E-9B35-3184188C1F61}" type="pres">
      <dgm:prSet presAssocID="{C872E99E-0906-4543-A1C5-AEBC7D28E8A1}" presName="rootComposite1" presStyleCnt="0"/>
      <dgm:spPr/>
      <dgm:t>
        <a:bodyPr/>
        <a:lstStyle/>
        <a:p>
          <a:endParaRPr lang="ru-RU"/>
        </a:p>
      </dgm:t>
    </dgm:pt>
    <dgm:pt modelId="{A8916D5E-EE38-455B-8445-47811211FFEC}" type="pres">
      <dgm:prSet presAssocID="{C872E99E-0906-4543-A1C5-AEBC7D28E8A1}" presName="rootText1" presStyleLbl="node0" presStyleIdx="0" presStyleCnt="1" custScaleX="609071" custLinFactY="-5419" custLinFactNeighborX="-59496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06026E-F666-49A1-96B5-38B6C0265732}" type="pres">
      <dgm:prSet presAssocID="{C872E99E-0906-4543-A1C5-AEBC7D28E8A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AF34ECD-5DD2-4B20-9986-1CCA7AC70403}" type="pres">
      <dgm:prSet presAssocID="{C872E99E-0906-4543-A1C5-AEBC7D28E8A1}" presName="hierChild2" presStyleCnt="0"/>
      <dgm:spPr/>
      <dgm:t>
        <a:bodyPr/>
        <a:lstStyle/>
        <a:p>
          <a:endParaRPr lang="ru-RU"/>
        </a:p>
      </dgm:t>
    </dgm:pt>
    <dgm:pt modelId="{4E491BA2-BD97-48C8-B90F-0D818B5F5FC8}" type="pres">
      <dgm:prSet presAssocID="{C6B5D78A-2781-4BC3-AE81-EB0BE8D0CFD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DAF9182-C5C3-409B-93DF-50F1D924EB8A}" type="pres">
      <dgm:prSet presAssocID="{D250EEB7-A547-48DF-BE02-6770B40525C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0356BE7-22F7-42A6-B0B3-DC7B647D1F63}" type="pres">
      <dgm:prSet presAssocID="{D250EEB7-A547-48DF-BE02-6770B40525C6}" presName="rootComposite" presStyleCnt="0"/>
      <dgm:spPr/>
      <dgm:t>
        <a:bodyPr/>
        <a:lstStyle/>
        <a:p>
          <a:endParaRPr lang="ru-RU"/>
        </a:p>
      </dgm:t>
    </dgm:pt>
    <dgm:pt modelId="{D3BBB437-3AB9-44A2-BB9D-A05850516642}" type="pres">
      <dgm:prSet presAssocID="{D250EEB7-A547-48DF-BE02-6770B40525C6}" presName="rootText" presStyleLbl="node2" presStyleIdx="0" presStyleCnt="2" custScaleX="339711" custLinFactNeighborX="-35407" custLinFactNeighborY="-306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A63FC0-7262-480B-BF97-65AF73D39740}" type="pres">
      <dgm:prSet presAssocID="{D250EEB7-A547-48DF-BE02-6770B40525C6}" presName="rootConnector" presStyleLbl="node2" presStyleIdx="0" presStyleCnt="2"/>
      <dgm:spPr/>
      <dgm:t>
        <a:bodyPr/>
        <a:lstStyle/>
        <a:p>
          <a:endParaRPr lang="ru-RU"/>
        </a:p>
      </dgm:t>
    </dgm:pt>
    <dgm:pt modelId="{A13A5107-65F8-4779-BA0B-4E7292D68318}" type="pres">
      <dgm:prSet presAssocID="{D250EEB7-A547-48DF-BE02-6770B40525C6}" presName="hierChild4" presStyleCnt="0"/>
      <dgm:spPr/>
      <dgm:t>
        <a:bodyPr/>
        <a:lstStyle/>
        <a:p>
          <a:endParaRPr lang="ru-RU"/>
        </a:p>
      </dgm:t>
    </dgm:pt>
    <dgm:pt modelId="{EBFE5047-EBD7-41B2-A606-99C6F7C3B747}" type="pres">
      <dgm:prSet presAssocID="{1B9533C5-32C8-4715-B7FE-8BB247B369FE}" presName="Name37" presStyleLbl="parChTrans1D3" presStyleIdx="0" presStyleCnt="5"/>
      <dgm:spPr/>
      <dgm:t>
        <a:bodyPr/>
        <a:lstStyle/>
        <a:p>
          <a:endParaRPr lang="ru-RU"/>
        </a:p>
      </dgm:t>
    </dgm:pt>
    <dgm:pt modelId="{6D4B8D03-559A-4141-A306-BA3A01E0752A}" type="pres">
      <dgm:prSet presAssocID="{81D5F4EA-1593-4F1C-A214-969A6F7465D9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94221E2-D95E-4353-B765-0D68C044D9D1}" type="pres">
      <dgm:prSet presAssocID="{81D5F4EA-1593-4F1C-A214-969A6F7465D9}" presName="rootComposite" presStyleCnt="0"/>
      <dgm:spPr/>
      <dgm:t>
        <a:bodyPr/>
        <a:lstStyle/>
        <a:p>
          <a:endParaRPr lang="ru-RU"/>
        </a:p>
      </dgm:t>
    </dgm:pt>
    <dgm:pt modelId="{F55C05FB-2D6E-4F4F-B51A-3DFA3067645C}" type="pres">
      <dgm:prSet presAssocID="{81D5F4EA-1593-4F1C-A214-969A6F7465D9}" presName="rootText" presStyleLbl="node3" presStyleIdx="0" presStyleCnt="5" custScaleX="127099" custScaleY="152230" custLinFactNeighborY="9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F17F00-44D9-4869-A5DF-C44571A5CF02}" type="pres">
      <dgm:prSet presAssocID="{81D5F4EA-1593-4F1C-A214-969A6F7465D9}" presName="rootConnector" presStyleLbl="node3" presStyleIdx="0" presStyleCnt="5"/>
      <dgm:spPr/>
      <dgm:t>
        <a:bodyPr/>
        <a:lstStyle/>
        <a:p>
          <a:endParaRPr lang="ru-RU"/>
        </a:p>
      </dgm:t>
    </dgm:pt>
    <dgm:pt modelId="{5E7D2A91-12C3-4248-9867-160B053D4BA3}" type="pres">
      <dgm:prSet presAssocID="{81D5F4EA-1593-4F1C-A214-969A6F7465D9}" presName="hierChild4" presStyleCnt="0"/>
      <dgm:spPr/>
      <dgm:t>
        <a:bodyPr/>
        <a:lstStyle/>
        <a:p>
          <a:endParaRPr lang="ru-RU"/>
        </a:p>
      </dgm:t>
    </dgm:pt>
    <dgm:pt modelId="{EA82BFE5-5300-40DB-9DF3-CE0E3489FF44}" type="pres">
      <dgm:prSet presAssocID="{CCE3992E-ACCD-4272-8A40-20A25EB24BE6}" presName="Name37" presStyleLbl="parChTrans1D4" presStyleIdx="0" presStyleCnt="5"/>
      <dgm:spPr/>
      <dgm:t>
        <a:bodyPr/>
        <a:lstStyle/>
        <a:p>
          <a:endParaRPr lang="ru-RU"/>
        </a:p>
      </dgm:t>
    </dgm:pt>
    <dgm:pt modelId="{259A4A72-A735-4B11-9FD3-F79CBA18207E}" type="pres">
      <dgm:prSet presAssocID="{09184F8F-5E22-4203-B8AA-0C58374F5C9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3EBFD92-1F0B-433F-98E1-1AF7495690BF}" type="pres">
      <dgm:prSet presAssocID="{09184F8F-5E22-4203-B8AA-0C58374F5C90}" presName="rootComposite" presStyleCnt="0"/>
      <dgm:spPr/>
      <dgm:t>
        <a:bodyPr/>
        <a:lstStyle/>
        <a:p>
          <a:endParaRPr lang="ru-RU"/>
        </a:p>
      </dgm:t>
    </dgm:pt>
    <dgm:pt modelId="{2505110A-76A1-458F-A995-A1487DDA0E22}" type="pres">
      <dgm:prSet presAssocID="{09184F8F-5E22-4203-B8AA-0C58374F5C90}" presName="rootText" presStyleLbl="node4" presStyleIdx="0" presStyleCnt="5" custLinFactNeighborX="-10500" custLinFactNeighborY="618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79C338-1037-4421-8314-72CA06135475}" type="pres">
      <dgm:prSet presAssocID="{09184F8F-5E22-4203-B8AA-0C58374F5C90}" presName="rootConnector" presStyleLbl="node4" presStyleIdx="0" presStyleCnt="5"/>
      <dgm:spPr/>
      <dgm:t>
        <a:bodyPr/>
        <a:lstStyle/>
        <a:p>
          <a:endParaRPr lang="ru-RU"/>
        </a:p>
      </dgm:t>
    </dgm:pt>
    <dgm:pt modelId="{C4B01A6E-9330-413F-AA07-DEA64050A70B}" type="pres">
      <dgm:prSet presAssocID="{09184F8F-5E22-4203-B8AA-0C58374F5C90}" presName="hierChild4" presStyleCnt="0"/>
      <dgm:spPr/>
      <dgm:t>
        <a:bodyPr/>
        <a:lstStyle/>
        <a:p>
          <a:endParaRPr lang="ru-RU"/>
        </a:p>
      </dgm:t>
    </dgm:pt>
    <dgm:pt modelId="{B10641D3-D0AE-4C76-8119-91B24325A1E7}" type="pres">
      <dgm:prSet presAssocID="{09184F8F-5E22-4203-B8AA-0C58374F5C90}" presName="hierChild5" presStyleCnt="0"/>
      <dgm:spPr/>
      <dgm:t>
        <a:bodyPr/>
        <a:lstStyle/>
        <a:p>
          <a:endParaRPr lang="ru-RU"/>
        </a:p>
      </dgm:t>
    </dgm:pt>
    <dgm:pt modelId="{0D580F3C-418F-4F88-9839-FBE291FB4152}" type="pres">
      <dgm:prSet presAssocID="{81D5F4EA-1593-4F1C-A214-969A6F7465D9}" presName="hierChild5" presStyleCnt="0"/>
      <dgm:spPr/>
      <dgm:t>
        <a:bodyPr/>
        <a:lstStyle/>
        <a:p>
          <a:endParaRPr lang="ru-RU"/>
        </a:p>
      </dgm:t>
    </dgm:pt>
    <dgm:pt modelId="{E24F2E7D-8FDC-4721-9BDD-B741BCF994E8}" type="pres">
      <dgm:prSet presAssocID="{C03F9806-44B9-435E-A9DD-D9199F45ED5D}" presName="Name37" presStyleLbl="parChTrans1D3" presStyleIdx="1" presStyleCnt="5"/>
      <dgm:spPr/>
      <dgm:t>
        <a:bodyPr/>
        <a:lstStyle/>
        <a:p>
          <a:endParaRPr lang="ru-RU"/>
        </a:p>
      </dgm:t>
    </dgm:pt>
    <dgm:pt modelId="{2F884BEC-4669-4225-B181-034AA649363C}" type="pres">
      <dgm:prSet presAssocID="{095D4868-E8CB-466C-9C7E-F89CBEE02361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4C2931C-F53F-41D6-94DB-F8110F273653}" type="pres">
      <dgm:prSet presAssocID="{095D4868-E8CB-466C-9C7E-F89CBEE02361}" presName="rootComposite" presStyleCnt="0"/>
      <dgm:spPr/>
      <dgm:t>
        <a:bodyPr/>
        <a:lstStyle/>
        <a:p>
          <a:endParaRPr lang="ru-RU"/>
        </a:p>
      </dgm:t>
    </dgm:pt>
    <dgm:pt modelId="{164967FE-6253-4A7D-95EC-CEF8EFC75B02}" type="pres">
      <dgm:prSet presAssocID="{095D4868-E8CB-466C-9C7E-F89CBEE02361}" presName="rootText" presStyleLbl="node3" presStyleIdx="1" presStyleCnt="5" custScaleX="128180" custScaleY="151976" custLinFactNeighborY="9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E9E003-FFC2-4CCA-80EA-7BEDFF54C9D7}" type="pres">
      <dgm:prSet presAssocID="{095D4868-E8CB-466C-9C7E-F89CBEE02361}" presName="rootConnector" presStyleLbl="node3" presStyleIdx="1" presStyleCnt="5"/>
      <dgm:spPr/>
      <dgm:t>
        <a:bodyPr/>
        <a:lstStyle/>
        <a:p>
          <a:endParaRPr lang="ru-RU"/>
        </a:p>
      </dgm:t>
    </dgm:pt>
    <dgm:pt modelId="{A513D68D-4268-4EA0-9B88-F76312B51A6B}" type="pres">
      <dgm:prSet presAssocID="{095D4868-E8CB-466C-9C7E-F89CBEE02361}" presName="hierChild4" presStyleCnt="0"/>
      <dgm:spPr/>
      <dgm:t>
        <a:bodyPr/>
        <a:lstStyle/>
        <a:p>
          <a:endParaRPr lang="ru-RU"/>
        </a:p>
      </dgm:t>
    </dgm:pt>
    <dgm:pt modelId="{1F95A2B5-EF67-478E-A8B2-BB4469266855}" type="pres">
      <dgm:prSet presAssocID="{DB890E14-CB77-437C-8158-A2412B40F5F2}" presName="Name37" presStyleLbl="parChTrans1D4" presStyleIdx="1" presStyleCnt="5"/>
      <dgm:spPr/>
      <dgm:t>
        <a:bodyPr/>
        <a:lstStyle/>
        <a:p>
          <a:endParaRPr lang="ru-RU"/>
        </a:p>
      </dgm:t>
    </dgm:pt>
    <dgm:pt modelId="{1E76D3A4-B275-4BDC-984F-8300099A8855}" type="pres">
      <dgm:prSet presAssocID="{31A641FB-0724-4D7D-B1D9-B598CB3BD5AD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97BB529-8B08-4C9F-83CA-E3371EE135B3}" type="pres">
      <dgm:prSet presAssocID="{31A641FB-0724-4D7D-B1D9-B598CB3BD5AD}" presName="rootComposite" presStyleCnt="0"/>
      <dgm:spPr/>
      <dgm:t>
        <a:bodyPr/>
        <a:lstStyle/>
        <a:p>
          <a:endParaRPr lang="ru-RU"/>
        </a:p>
      </dgm:t>
    </dgm:pt>
    <dgm:pt modelId="{A722EA5A-76B4-44D7-9CE0-F0051CFAEDBD}" type="pres">
      <dgm:prSet presAssocID="{31A641FB-0724-4D7D-B1D9-B598CB3BD5AD}" presName="rootText" presStyleLbl="node4" presStyleIdx="1" presStyleCnt="5" custLinFactNeighborX="-9998" custLinFactNeighborY="621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FBE364-B0C5-4120-A575-FBAFA8A83641}" type="pres">
      <dgm:prSet presAssocID="{31A641FB-0724-4D7D-B1D9-B598CB3BD5AD}" presName="rootConnector" presStyleLbl="node4" presStyleIdx="1" presStyleCnt="5"/>
      <dgm:spPr/>
      <dgm:t>
        <a:bodyPr/>
        <a:lstStyle/>
        <a:p>
          <a:endParaRPr lang="ru-RU"/>
        </a:p>
      </dgm:t>
    </dgm:pt>
    <dgm:pt modelId="{AAB929C6-F06F-4D74-A79C-C1B7AC5C941F}" type="pres">
      <dgm:prSet presAssocID="{31A641FB-0724-4D7D-B1D9-B598CB3BD5AD}" presName="hierChild4" presStyleCnt="0"/>
      <dgm:spPr/>
      <dgm:t>
        <a:bodyPr/>
        <a:lstStyle/>
        <a:p>
          <a:endParaRPr lang="ru-RU"/>
        </a:p>
      </dgm:t>
    </dgm:pt>
    <dgm:pt modelId="{8851A33B-FD1A-49C8-A1E2-6B1C93D1DD95}" type="pres">
      <dgm:prSet presAssocID="{31A641FB-0724-4D7D-B1D9-B598CB3BD5AD}" presName="hierChild5" presStyleCnt="0"/>
      <dgm:spPr/>
      <dgm:t>
        <a:bodyPr/>
        <a:lstStyle/>
        <a:p>
          <a:endParaRPr lang="ru-RU"/>
        </a:p>
      </dgm:t>
    </dgm:pt>
    <dgm:pt modelId="{CAC44F81-CE58-4897-B6CF-2600386234D4}" type="pres">
      <dgm:prSet presAssocID="{095D4868-E8CB-466C-9C7E-F89CBEE02361}" presName="hierChild5" presStyleCnt="0"/>
      <dgm:spPr/>
      <dgm:t>
        <a:bodyPr/>
        <a:lstStyle/>
        <a:p>
          <a:endParaRPr lang="ru-RU"/>
        </a:p>
      </dgm:t>
    </dgm:pt>
    <dgm:pt modelId="{B2930121-4C2A-4373-AA65-5D426D214DAF}" type="pres">
      <dgm:prSet presAssocID="{BEA43464-B554-4610-8624-2F9816AFE886}" presName="Name37" presStyleLbl="parChTrans1D3" presStyleIdx="2" presStyleCnt="5"/>
      <dgm:spPr/>
      <dgm:t>
        <a:bodyPr/>
        <a:lstStyle/>
        <a:p>
          <a:endParaRPr lang="ru-RU"/>
        </a:p>
      </dgm:t>
    </dgm:pt>
    <dgm:pt modelId="{76FD1B23-E29E-44CF-9EB4-EB587584A834}" type="pres">
      <dgm:prSet presAssocID="{AC068EF5-D24B-446A-AA9F-975F51DD9D2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D7AB1EC-CB49-4F16-9515-C753AE23B4DA}" type="pres">
      <dgm:prSet presAssocID="{AC068EF5-D24B-446A-AA9F-975F51DD9D22}" presName="rootComposite" presStyleCnt="0"/>
      <dgm:spPr/>
      <dgm:t>
        <a:bodyPr/>
        <a:lstStyle/>
        <a:p>
          <a:endParaRPr lang="ru-RU"/>
        </a:p>
      </dgm:t>
    </dgm:pt>
    <dgm:pt modelId="{CEB7318A-325F-42C5-8D92-7556C2E7352D}" type="pres">
      <dgm:prSet presAssocID="{AC068EF5-D24B-446A-AA9F-975F51DD9D22}" presName="rootText" presStyleLbl="node3" presStyleIdx="2" presStyleCnt="5" custScaleX="131663" custScaleY="150163" custLinFactNeighborX="24201" custLinFactNeighborY="98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8B77A1-7925-42E7-AF49-C4CEF8FDA032}" type="pres">
      <dgm:prSet presAssocID="{AC068EF5-D24B-446A-AA9F-975F51DD9D22}" presName="rootConnector" presStyleLbl="node3" presStyleIdx="2" presStyleCnt="5"/>
      <dgm:spPr/>
      <dgm:t>
        <a:bodyPr/>
        <a:lstStyle/>
        <a:p>
          <a:endParaRPr lang="ru-RU"/>
        </a:p>
      </dgm:t>
    </dgm:pt>
    <dgm:pt modelId="{59829126-8A40-4C02-AFDC-6E61B8DD4FD9}" type="pres">
      <dgm:prSet presAssocID="{AC068EF5-D24B-446A-AA9F-975F51DD9D22}" presName="hierChild4" presStyleCnt="0"/>
      <dgm:spPr/>
      <dgm:t>
        <a:bodyPr/>
        <a:lstStyle/>
        <a:p>
          <a:endParaRPr lang="ru-RU"/>
        </a:p>
      </dgm:t>
    </dgm:pt>
    <dgm:pt modelId="{F631EF47-1C6A-4345-9AEC-47DE473ADC1E}" type="pres">
      <dgm:prSet presAssocID="{26D10025-A591-438A-9418-E036A7F5BE34}" presName="Name37" presStyleLbl="parChTrans1D4" presStyleIdx="2" presStyleCnt="5"/>
      <dgm:spPr/>
      <dgm:t>
        <a:bodyPr/>
        <a:lstStyle/>
        <a:p>
          <a:endParaRPr lang="ru-RU"/>
        </a:p>
      </dgm:t>
    </dgm:pt>
    <dgm:pt modelId="{9E193028-A0EC-49E5-830D-A0EEB336157B}" type="pres">
      <dgm:prSet presAssocID="{ED396215-CC42-4472-8A6C-A50ADD25B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2E6F99B3-DF36-43DE-A8CD-4811C62DD176}" type="pres">
      <dgm:prSet presAssocID="{ED396215-CC42-4472-8A6C-A50ADD25B75A}" presName="rootComposite" presStyleCnt="0"/>
      <dgm:spPr/>
      <dgm:t>
        <a:bodyPr/>
        <a:lstStyle/>
        <a:p>
          <a:endParaRPr lang="ru-RU"/>
        </a:p>
      </dgm:t>
    </dgm:pt>
    <dgm:pt modelId="{C25EFB50-A515-4C59-8A15-9975146478D5}" type="pres">
      <dgm:prSet presAssocID="{ED396215-CC42-4472-8A6C-A50ADD25B75A}" presName="rootText" presStyleLbl="node4" presStyleIdx="2" presStyleCnt="5" custLinFactNeighborX="13635" custLinFactNeighborY="63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492E73-85DF-4A57-966C-11C8B68BF712}" type="pres">
      <dgm:prSet presAssocID="{ED396215-CC42-4472-8A6C-A50ADD25B75A}" presName="rootConnector" presStyleLbl="node4" presStyleIdx="2" presStyleCnt="5"/>
      <dgm:spPr/>
      <dgm:t>
        <a:bodyPr/>
        <a:lstStyle/>
        <a:p>
          <a:endParaRPr lang="ru-RU"/>
        </a:p>
      </dgm:t>
    </dgm:pt>
    <dgm:pt modelId="{F2279DDE-7E51-43E8-90FD-6FEAF7B3968B}" type="pres">
      <dgm:prSet presAssocID="{ED396215-CC42-4472-8A6C-A50ADD25B75A}" presName="hierChild4" presStyleCnt="0"/>
      <dgm:spPr/>
      <dgm:t>
        <a:bodyPr/>
        <a:lstStyle/>
        <a:p>
          <a:endParaRPr lang="ru-RU"/>
        </a:p>
      </dgm:t>
    </dgm:pt>
    <dgm:pt modelId="{5B863CBC-28E9-460D-B518-B18B6ECA089B}" type="pres">
      <dgm:prSet presAssocID="{ED396215-CC42-4472-8A6C-A50ADD25B75A}" presName="hierChild5" presStyleCnt="0"/>
      <dgm:spPr/>
      <dgm:t>
        <a:bodyPr/>
        <a:lstStyle/>
        <a:p>
          <a:endParaRPr lang="ru-RU"/>
        </a:p>
      </dgm:t>
    </dgm:pt>
    <dgm:pt modelId="{234ACF1F-FC74-427F-80DD-0C3BCDA8D31B}" type="pres">
      <dgm:prSet presAssocID="{AC068EF5-D24B-446A-AA9F-975F51DD9D22}" presName="hierChild5" presStyleCnt="0"/>
      <dgm:spPr/>
      <dgm:t>
        <a:bodyPr/>
        <a:lstStyle/>
        <a:p>
          <a:endParaRPr lang="ru-RU"/>
        </a:p>
      </dgm:t>
    </dgm:pt>
    <dgm:pt modelId="{CD345057-BF3D-4052-8FE0-6E6A3933346F}" type="pres">
      <dgm:prSet presAssocID="{E3C601DD-858A-4967-8CA4-5731AFA39E1F}" presName="Name37" presStyleLbl="parChTrans1D3" presStyleIdx="3" presStyleCnt="5"/>
      <dgm:spPr/>
      <dgm:t>
        <a:bodyPr/>
        <a:lstStyle/>
        <a:p>
          <a:endParaRPr lang="ru-RU"/>
        </a:p>
      </dgm:t>
    </dgm:pt>
    <dgm:pt modelId="{BF6304D6-8EFD-432D-A6B0-79B0D87AE57A}" type="pres">
      <dgm:prSet presAssocID="{0027EE5B-0901-4B82-A7C4-1D602178D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CFA7EAE-3A01-41BD-B3E1-8C5057AA9E4C}" type="pres">
      <dgm:prSet presAssocID="{0027EE5B-0901-4B82-A7C4-1D602178D75A}" presName="rootComposite" presStyleCnt="0"/>
      <dgm:spPr/>
      <dgm:t>
        <a:bodyPr/>
        <a:lstStyle/>
        <a:p>
          <a:endParaRPr lang="ru-RU"/>
        </a:p>
      </dgm:t>
    </dgm:pt>
    <dgm:pt modelId="{29D473C9-FF47-4970-95A7-6EC4C607ED8D}" type="pres">
      <dgm:prSet presAssocID="{0027EE5B-0901-4B82-A7C4-1D602178D75A}" presName="rootText" presStyleLbl="node3" presStyleIdx="3" presStyleCnt="5" custScaleX="146863" custScaleY="158328" custLinFactNeighborX="35125" custLinFactNeighborY="104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BDC840-CE21-4DF5-B2DA-BFB59EF2C690}" type="pres">
      <dgm:prSet presAssocID="{0027EE5B-0901-4B82-A7C4-1D602178D75A}" presName="rootConnector" presStyleLbl="node3" presStyleIdx="3" presStyleCnt="5"/>
      <dgm:spPr/>
      <dgm:t>
        <a:bodyPr/>
        <a:lstStyle/>
        <a:p>
          <a:endParaRPr lang="ru-RU"/>
        </a:p>
      </dgm:t>
    </dgm:pt>
    <dgm:pt modelId="{B20BD5A4-B63B-4807-9493-506119FB0E18}" type="pres">
      <dgm:prSet presAssocID="{0027EE5B-0901-4B82-A7C4-1D602178D75A}" presName="hierChild4" presStyleCnt="0"/>
      <dgm:spPr/>
      <dgm:t>
        <a:bodyPr/>
        <a:lstStyle/>
        <a:p>
          <a:endParaRPr lang="ru-RU"/>
        </a:p>
      </dgm:t>
    </dgm:pt>
    <dgm:pt modelId="{5F4475DD-D179-49E7-9939-BD9782DF427F}" type="pres">
      <dgm:prSet presAssocID="{7E6F0FAD-3F69-4793-84F0-8CD8A4E48038}" presName="Name37" presStyleLbl="parChTrans1D4" presStyleIdx="3" presStyleCnt="5"/>
      <dgm:spPr/>
      <dgm:t>
        <a:bodyPr/>
        <a:lstStyle/>
        <a:p>
          <a:endParaRPr lang="ru-RU"/>
        </a:p>
      </dgm:t>
    </dgm:pt>
    <dgm:pt modelId="{2D1847ED-A8D6-4306-BDA4-A347C40D17AB}" type="pres">
      <dgm:prSet presAssocID="{E2179FDA-423F-44BE-A124-A489B86D4AC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B7FB1E17-9538-495C-A4DD-EBA50B515715}" type="pres">
      <dgm:prSet presAssocID="{E2179FDA-423F-44BE-A124-A489B86D4AC4}" presName="rootComposite" presStyleCnt="0"/>
      <dgm:spPr/>
      <dgm:t>
        <a:bodyPr/>
        <a:lstStyle/>
        <a:p>
          <a:endParaRPr lang="ru-RU"/>
        </a:p>
      </dgm:t>
    </dgm:pt>
    <dgm:pt modelId="{1DA1F088-D291-4864-B3B1-9729F7912195}" type="pres">
      <dgm:prSet presAssocID="{E2179FDA-423F-44BE-A124-A489B86D4AC4}" presName="rootText" presStyleLbl="node4" presStyleIdx="3" presStyleCnt="5" custLinFactNeighborX="30856" custLinFactNeighborY="557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E288D7-034D-477B-ACA6-98B8599A90CF}" type="pres">
      <dgm:prSet presAssocID="{E2179FDA-423F-44BE-A124-A489B86D4AC4}" presName="rootConnector" presStyleLbl="node4" presStyleIdx="3" presStyleCnt="5"/>
      <dgm:spPr/>
      <dgm:t>
        <a:bodyPr/>
        <a:lstStyle/>
        <a:p>
          <a:endParaRPr lang="ru-RU"/>
        </a:p>
      </dgm:t>
    </dgm:pt>
    <dgm:pt modelId="{9B3A1CF7-9EA2-4C1D-B73C-90A09D92B327}" type="pres">
      <dgm:prSet presAssocID="{E2179FDA-423F-44BE-A124-A489B86D4AC4}" presName="hierChild4" presStyleCnt="0"/>
      <dgm:spPr/>
      <dgm:t>
        <a:bodyPr/>
        <a:lstStyle/>
        <a:p>
          <a:endParaRPr lang="ru-RU"/>
        </a:p>
      </dgm:t>
    </dgm:pt>
    <dgm:pt modelId="{C1EC28F8-CBFB-40A3-9E28-9BE1218F120B}" type="pres">
      <dgm:prSet presAssocID="{E2179FDA-423F-44BE-A124-A489B86D4AC4}" presName="hierChild5" presStyleCnt="0"/>
      <dgm:spPr/>
      <dgm:t>
        <a:bodyPr/>
        <a:lstStyle/>
        <a:p>
          <a:endParaRPr lang="ru-RU"/>
        </a:p>
      </dgm:t>
    </dgm:pt>
    <dgm:pt modelId="{CB824301-B277-4FF9-9E60-598A7561B60A}" type="pres">
      <dgm:prSet presAssocID="{0027EE5B-0901-4B82-A7C4-1D602178D75A}" presName="hierChild5" presStyleCnt="0"/>
      <dgm:spPr/>
      <dgm:t>
        <a:bodyPr/>
        <a:lstStyle/>
        <a:p>
          <a:endParaRPr lang="ru-RU"/>
        </a:p>
      </dgm:t>
    </dgm:pt>
    <dgm:pt modelId="{0F115C0E-24DD-4D96-AC86-B228E0A0E52A}" type="pres">
      <dgm:prSet presAssocID="{D250EEB7-A547-48DF-BE02-6770B40525C6}" presName="hierChild5" presStyleCnt="0"/>
      <dgm:spPr/>
      <dgm:t>
        <a:bodyPr/>
        <a:lstStyle/>
        <a:p>
          <a:endParaRPr lang="ru-RU"/>
        </a:p>
      </dgm:t>
    </dgm:pt>
    <dgm:pt modelId="{09D164EF-ACCA-49A3-BE03-EDC19CAAC7D4}" type="pres">
      <dgm:prSet presAssocID="{17783AA9-3AB7-4770-849A-31FA9DBA524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5E8D922-F1EC-438A-9E8D-F2102E732EA7}" type="pres">
      <dgm:prSet presAssocID="{616B3F44-FCC5-442A-A4D4-ABC69386984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DBE3F9A-AD09-443F-84CF-A06602459F83}" type="pres">
      <dgm:prSet presAssocID="{616B3F44-FCC5-442A-A4D4-ABC693869845}" presName="rootComposite" presStyleCnt="0"/>
      <dgm:spPr/>
      <dgm:t>
        <a:bodyPr/>
        <a:lstStyle/>
        <a:p>
          <a:endParaRPr lang="ru-RU"/>
        </a:p>
      </dgm:t>
    </dgm:pt>
    <dgm:pt modelId="{E487B315-A643-46BC-8299-EB5F9BB99050}" type="pres">
      <dgm:prSet presAssocID="{616B3F44-FCC5-442A-A4D4-ABC693869845}" presName="rootText" presStyleLbl="node2" presStyleIdx="1" presStyleCnt="2" custScaleX="276556" custLinFactNeighborX="-35922" custLinFactNeighborY="-306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9E325B-1CA7-41F2-9407-098624A652F6}" type="pres">
      <dgm:prSet presAssocID="{616B3F44-FCC5-442A-A4D4-ABC693869845}" presName="rootConnector" presStyleLbl="node2" presStyleIdx="1" presStyleCnt="2"/>
      <dgm:spPr/>
      <dgm:t>
        <a:bodyPr/>
        <a:lstStyle/>
        <a:p>
          <a:endParaRPr lang="ru-RU"/>
        </a:p>
      </dgm:t>
    </dgm:pt>
    <dgm:pt modelId="{FDFC9EA2-59A5-49CF-A843-F8CC5438F99D}" type="pres">
      <dgm:prSet presAssocID="{616B3F44-FCC5-442A-A4D4-ABC693869845}" presName="hierChild4" presStyleCnt="0"/>
      <dgm:spPr/>
      <dgm:t>
        <a:bodyPr/>
        <a:lstStyle/>
        <a:p>
          <a:endParaRPr lang="ru-RU"/>
        </a:p>
      </dgm:t>
    </dgm:pt>
    <dgm:pt modelId="{05AC09A9-1CCF-43E9-8F00-F1928B7EDE04}" type="pres">
      <dgm:prSet presAssocID="{35B4702B-C717-43C3-8862-9249A853FB03}" presName="Name37" presStyleLbl="parChTrans1D3" presStyleIdx="4" presStyleCnt="5"/>
      <dgm:spPr/>
      <dgm:t>
        <a:bodyPr/>
        <a:lstStyle/>
        <a:p>
          <a:endParaRPr lang="ru-RU"/>
        </a:p>
      </dgm:t>
    </dgm:pt>
    <dgm:pt modelId="{3A0FCCDE-1FD2-4D1B-A4AB-184988E057F1}" type="pres">
      <dgm:prSet presAssocID="{50282ACB-D5ED-4F15-95B1-5C518A71F229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21842FB-2413-42AE-BAB1-B741BEF05EE1}" type="pres">
      <dgm:prSet presAssocID="{50282ACB-D5ED-4F15-95B1-5C518A71F229}" presName="rootComposite" presStyleCnt="0"/>
      <dgm:spPr/>
      <dgm:t>
        <a:bodyPr/>
        <a:lstStyle/>
        <a:p>
          <a:endParaRPr lang="ru-RU"/>
        </a:p>
      </dgm:t>
    </dgm:pt>
    <dgm:pt modelId="{EB015494-011F-421E-8FF3-09F52C16D10F}" type="pres">
      <dgm:prSet presAssocID="{50282ACB-D5ED-4F15-95B1-5C518A71F229}" presName="rootText" presStyleLbl="node3" presStyleIdx="4" presStyleCnt="5" custScaleX="124812" custScaleY="153754" custLinFactNeighborX="46050" custLinFactNeighborY="104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D195F4-713F-4903-B97D-5D92CF2EDEC8}" type="pres">
      <dgm:prSet presAssocID="{50282ACB-D5ED-4F15-95B1-5C518A71F229}" presName="rootConnector" presStyleLbl="node3" presStyleIdx="4" presStyleCnt="5"/>
      <dgm:spPr/>
      <dgm:t>
        <a:bodyPr/>
        <a:lstStyle/>
        <a:p>
          <a:endParaRPr lang="ru-RU"/>
        </a:p>
      </dgm:t>
    </dgm:pt>
    <dgm:pt modelId="{3F1108E0-1016-48D3-9EF4-0DC3B2644677}" type="pres">
      <dgm:prSet presAssocID="{50282ACB-D5ED-4F15-95B1-5C518A71F229}" presName="hierChild4" presStyleCnt="0"/>
      <dgm:spPr/>
      <dgm:t>
        <a:bodyPr/>
        <a:lstStyle/>
        <a:p>
          <a:endParaRPr lang="ru-RU"/>
        </a:p>
      </dgm:t>
    </dgm:pt>
    <dgm:pt modelId="{81E1CE70-1699-4603-9450-72A76880B4B0}" type="pres">
      <dgm:prSet presAssocID="{FF1CCDFD-FAE3-4C1B-BC90-150DF52F0EC3}" presName="Name37" presStyleLbl="parChTrans1D4" presStyleIdx="4" presStyleCnt="5"/>
      <dgm:spPr/>
      <dgm:t>
        <a:bodyPr/>
        <a:lstStyle/>
        <a:p>
          <a:endParaRPr lang="ru-RU"/>
        </a:p>
      </dgm:t>
    </dgm:pt>
    <dgm:pt modelId="{EA16D75A-5E0F-4177-8C68-B9C204CD2006}" type="pres">
      <dgm:prSet presAssocID="{6527A198-F8C1-434D-AC9A-4226581B541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13CA918-BBA3-4C45-BE6F-A35BFCD502E5}" type="pres">
      <dgm:prSet presAssocID="{6527A198-F8C1-434D-AC9A-4226581B541C}" presName="rootComposite" presStyleCnt="0"/>
      <dgm:spPr/>
      <dgm:t>
        <a:bodyPr/>
        <a:lstStyle/>
        <a:p>
          <a:endParaRPr lang="ru-RU"/>
        </a:p>
      </dgm:t>
    </dgm:pt>
    <dgm:pt modelId="{E322CA15-51C1-4813-8D9F-911AA9BB811B}" type="pres">
      <dgm:prSet presAssocID="{6527A198-F8C1-434D-AC9A-4226581B541C}" presName="rootText" presStyleLbl="node4" presStyleIdx="4" presStyleCnt="5" custLinFactNeighborX="38292" custLinFactNeighborY="603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13D7D2-22F4-4504-BD2E-C3A0BDD4528F}" type="pres">
      <dgm:prSet presAssocID="{6527A198-F8C1-434D-AC9A-4226581B541C}" presName="rootConnector" presStyleLbl="node4" presStyleIdx="4" presStyleCnt="5"/>
      <dgm:spPr/>
      <dgm:t>
        <a:bodyPr/>
        <a:lstStyle/>
        <a:p>
          <a:endParaRPr lang="ru-RU"/>
        </a:p>
      </dgm:t>
    </dgm:pt>
    <dgm:pt modelId="{B89079B9-2190-4C9A-B6E3-F0E8E53C7E21}" type="pres">
      <dgm:prSet presAssocID="{6527A198-F8C1-434D-AC9A-4226581B541C}" presName="hierChild4" presStyleCnt="0"/>
      <dgm:spPr/>
      <dgm:t>
        <a:bodyPr/>
        <a:lstStyle/>
        <a:p>
          <a:endParaRPr lang="ru-RU"/>
        </a:p>
      </dgm:t>
    </dgm:pt>
    <dgm:pt modelId="{DEE3B063-86E7-4343-ABBA-9B36827E9ED7}" type="pres">
      <dgm:prSet presAssocID="{6527A198-F8C1-434D-AC9A-4226581B541C}" presName="hierChild5" presStyleCnt="0"/>
      <dgm:spPr/>
      <dgm:t>
        <a:bodyPr/>
        <a:lstStyle/>
        <a:p>
          <a:endParaRPr lang="ru-RU"/>
        </a:p>
      </dgm:t>
    </dgm:pt>
    <dgm:pt modelId="{8BE75999-FA74-4532-884F-A8C8F5183BED}" type="pres">
      <dgm:prSet presAssocID="{50282ACB-D5ED-4F15-95B1-5C518A71F229}" presName="hierChild5" presStyleCnt="0"/>
      <dgm:spPr/>
      <dgm:t>
        <a:bodyPr/>
        <a:lstStyle/>
        <a:p>
          <a:endParaRPr lang="ru-RU"/>
        </a:p>
      </dgm:t>
    </dgm:pt>
    <dgm:pt modelId="{6AD106AD-166E-4B3E-ACED-1FF544A529EF}" type="pres">
      <dgm:prSet presAssocID="{616B3F44-FCC5-442A-A4D4-ABC693869845}" presName="hierChild5" presStyleCnt="0"/>
      <dgm:spPr/>
      <dgm:t>
        <a:bodyPr/>
        <a:lstStyle/>
        <a:p>
          <a:endParaRPr lang="ru-RU"/>
        </a:p>
      </dgm:t>
    </dgm:pt>
    <dgm:pt modelId="{C2BCA1EE-D38F-4FE4-8968-BC2538CB303C}" type="pres">
      <dgm:prSet presAssocID="{C872E99E-0906-4543-A1C5-AEBC7D28E8A1}" presName="hierChild3" presStyleCnt="0"/>
      <dgm:spPr/>
      <dgm:t>
        <a:bodyPr/>
        <a:lstStyle/>
        <a:p>
          <a:endParaRPr lang="ru-RU"/>
        </a:p>
      </dgm:t>
    </dgm:pt>
  </dgm:ptLst>
  <dgm:cxnLst>
    <dgm:cxn modelId="{5E60570A-D70A-435C-89BC-6DEFC16B0B1D}" type="presOf" srcId="{D250EEB7-A547-48DF-BE02-6770B40525C6}" destId="{BAA63FC0-7262-480B-BF97-65AF73D39740}" srcOrd="1" destOrd="0" presId="urn:microsoft.com/office/officeart/2005/8/layout/orgChart1"/>
    <dgm:cxn modelId="{6FE6C850-4B09-48A7-ADA0-2D13E71E368F}" type="presOf" srcId="{1B9533C5-32C8-4715-B7FE-8BB247B369FE}" destId="{EBFE5047-EBD7-41B2-A606-99C6F7C3B747}" srcOrd="0" destOrd="0" presId="urn:microsoft.com/office/officeart/2005/8/layout/orgChart1"/>
    <dgm:cxn modelId="{1AFDF87A-8B27-42D9-8701-798045331B15}" srcId="{0027EE5B-0901-4B82-A7C4-1D602178D75A}" destId="{E2179FDA-423F-44BE-A124-A489B86D4AC4}" srcOrd="0" destOrd="0" parTransId="{7E6F0FAD-3F69-4793-84F0-8CD8A4E48038}" sibTransId="{4F2D8B73-76F7-4AB5-BAB8-FB41B813FC93}"/>
    <dgm:cxn modelId="{8CBFA650-5530-4F4D-9110-5DED9DCDDCC5}" srcId="{AC068EF5-D24B-446A-AA9F-975F51DD9D22}" destId="{ED396215-CC42-4472-8A6C-A50ADD25B75A}" srcOrd="0" destOrd="0" parTransId="{26D10025-A591-438A-9418-E036A7F5BE34}" sibTransId="{311D40FA-701A-4065-BF02-AC7D512DC565}"/>
    <dgm:cxn modelId="{69A26702-AE9B-4117-8920-EEAB121F8DC5}" srcId="{81D5F4EA-1593-4F1C-A214-969A6F7465D9}" destId="{09184F8F-5E22-4203-B8AA-0C58374F5C90}" srcOrd="0" destOrd="0" parTransId="{CCE3992E-ACCD-4272-8A40-20A25EB24BE6}" sibTransId="{B760F206-2CD5-41EC-B3B1-5F4FB9697DAF}"/>
    <dgm:cxn modelId="{E131A09F-A3A3-4DEF-A57E-7287161BB60C}" type="presOf" srcId="{E2179FDA-423F-44BE-A124-A489B86D4AC4}" destId="{1DA1F088-D291-4864-B3B1-9729F7912195}" srcOrd="0" destOrd="0" presId="urn:microsoft.com/office/officeart/2005/8/layout/orgChart1"/>
    <dgm:cxn modelId="{64F4B888-98BA-4CFE-AD64-2B609136E4DE}" type="presOf" srcId="{AC068EF5-D24B-446A-AA9F-975F51DD9D22}" destId="{CEB7318A-325F-42C5-8D92-7556C2E7352D}" srcOrd="0" destOrd="0" presId="urn:microsoft.com/office/officeart/2005/8/layout/orgChart1"/>
    <dgm:cxn modelId="{6FDCACBB-F235-495C-8C9F-20B50CD10A46}" srcId="{C872E99E-0906-4543-A1C5-AEBC7D28E8A1}" destId="{D250EEB7-A547-48DF-BE02-6770B40525C6}" srcOrd="0" destOrd="0" parTransId="{C6B5D78A-2781-4BC3-AE81-EB0BE8D0CFD4}" sibTransId="{9708D797-38F8-47B5-8066-779BC553551A}"/>
    <dgm:cxn modelId="{A44C670A-0C60-4B57-9969-F61B0760FFB2}" type="presOf" srcId="{BEA43464-B554-4610-8624-2F9816AFE886}" destId="{B2930121-4C2A-4373-AA65-5D426D214DAF}" srcOrd="0" destOrd="0" presId="urn:microsoft.com/office/officeart/2005/8/layout/orgChart1"/>
    <dgm:cxn modelId="{0C260FD6-7525-404A-A173-C2A9361196E0}" srcId="{D250EEB7-A547-48DF-BE02-6770B40525C6}" destId="{AC068EF5-D24B-446A-AA9F-975F51DD9D22}" srcOrd="2" destOrd="0" parTransId="{BEA43464-B554-4610-8624-2F9816AFE886}" sibTransId="{DCEBB351-4C9C-4CEA-B61A-CD23332FCED2}"/>
    <dgm:cxn modelId="{F97C34D4-A21B-4A3E-A412-71D551EF1DBB}" type="presOf" srcId="{095D4868-E8CB-466C-9C7E-F89CBEE02361}" destId="{164967FE-6253-4A7D-95EC-CEF8EFC75B02}" srcOrd="0" destOrd="0" presId="urn:microsoft.com/office/officeart/2005/8/layout/orgChart1"/>
    <dgm:cxn modelId="{D6891968-D7C1-498A-B3EB-185629D9FA49}" type="presOf" srcId="{50282ACB-D5ED-4F15-95B1-5C518A71F229}" destId="{DFD195F4-713F-4903-B97D-5D92CF2EDEC8}" srcOrd="1" destOrd="0" presId="urn:microsoft.com/office/officeart/2005/8/layout/orgChart1"/>
    <dgm:cxn modelId="{9A0E5A20-4C0D-47EE-8AC6-9190C803D77E}" type="presOf" srcId="{7E6F0FAD-3F69-4793-84F0-8CD8A4E48038}" destId="{5F4475DD-D179-49E7-9939-BD9782DF427F}" srcOrd="0" destOrd="0" presId="urn:microsoft.com/office/officeart/2005/8/layout/orgChart1"/>
    <dgm:cxn modelId="{DEC024F4-5545-42EC-94FF-56B42045D86E}" type="presOf" srcId="{31A641FB-0724-4D7D-B1D9-B598CB3BD5AD}" destId="{97FBE364-B0C5-4120-A575-FBAFA8A83641}" srcOrd="1" destOrd="0" presId="urn:microsoft.com/office/officeart/2005/8/layout/orgChart1"/>
    <dgm:cxn modelId="{23DE3A73-654E-40C5-A837-481B5CB4C6DC}" type="presOf" srcId="{CCE3992E-ACCD-4272-8A40-20A25EB24BE6}" destId="{EA82BFE5-5300-40DB-9DF3-CE0E3489FF44}" srcOrd="0" destOrd="0" presId="urn:microsoft.com/office/officeart/2005/8/layout/orgChart1"/>
    <dgm:cxn modelId="{F9A6034E-3B5D-4C24-B251-1DBD075AD230}" type="presOf" srcId="{C03F9806-44B9-435E-A9DD-D9199F45ED5D}" destId="{E24F2E7D-8FDC-4721-9BDD-B741BCF994E8}" srcOrd="0" destOrd="0" presId="urn:microsoft.com/office/officeart/2005/8/layout/orgChart1"/>
    <dgm:cxn modelId="{41B51D07-1875-4E52-A069-18ECD30FAA42}" srcId="{C872E99E-0906-4543-A1C5-AEBC7D28E8A1}" destId="{616B3F44-FCC5-442A-A4D4-ABC693869845}" srcOrd="1" destOrd="0" parTransId="{17783AA9-3AB7-4770-849A-31FA9DBA524D}" sibTransId="{BB21B7B9-459A-4F6A-96EA-4D6F7565D70F}"/>
    <dgm:cxn modelId="{D74D044B-4224-4108-99BE-CC88A610298D}" type="presOf" srcId="{616B3F44-FCC5-442A-A4D4-ABC693869845}" destId="{E487B315-A643-46BC-8299-EB5F9BB99050}" srcOrd="0" destOrd="0" presId="urn:microsoft.com/office/officeart/2005/8/layout/orgChart1"/>
    <dgm:cxn modelId="{9F04A219-79F4-45D2-92E6-B488545AC36E}" srcId="{D250EEB7-A547-48DF-BE02-6770B40525C6}" destId="{0027EE5B-0901-4B82-A7C4-1D602178D75A}" srcOrd="3" destOrd="0" parTransId="{E3C601DD-858A-4967-8CA4-5731AFA39E1F}" sibTransId="{DD23B94E-93CD-4CEC-9D49-E531E9A8E814}"/>
    <dgm:cxn modelId="{20DAB35A-2363-4F6E-94B1-2CBE652905FB}" type="presOf" srcId="{D250EEB7-A547-48DF-BE02-6770B40525C6}" destId="{D3BBB437-3AB9-44A2-BB9D-A05850516642}" srcOrd="0" destOrd="0" presId="urn:microsoft.com/office/officeart/2005/8/layout/orgChart1"/>
    <dgm:cxn modelId="{52548C78-C856-47F6-B4FF-065A12305DBF}" type="presOf" srcId="{0027EE5B-0901-4B82-A7C4-1D602178D75A}" destId="{74BDC840-CE21-4DF5-B2DA-BFB59EF2C690}" srcOrd="1" destOrd="0" presId="urn:microsoft.com/office/officeart/2005/8/layout/orgChart1"/>
    <dgm:cxn modelId="{EF75C88A-DFD5-4FA4-96C5-E6B5F329BFA8}" type="presOf" srcId="{C6B5D78A-2781-4BC3-AE81-EB0BE8D0CFD4}" destId="{4E491BA2-BD97-48C8-B90F-0D818B5F5FC8}" srcOrd="0" destOrd="0" presId="urn:microsoft.com/office/officeart/2005/8/layout/orgChart1"/>
    <dgm:cxn modelId="{ED3079A6-8AF8-490B-9BD7-0BBB1E3DBD86}" type="presOf" srcId="{DB890E14-CB77-437C-8158-A2412B40F5F2}" destId="{1F95A2B5-EF67-478E-A8B2-BB4469266855}" srcOrd="0" destOrd="0" presId="urn:microsoft.com/office/officeart/2005/8/layout/orgChart1"/>
    <dgm:cxn modelId="{85240F87-0230-45EB-8833-97AA73DED38E}" type="presOf" srcId="{81D5F4EA-1593-4F1C-A214-969A6F7465D9}" destId="{F55C05FB-2D6E-4F4F-B51A-3DFA3067645C}" srcOrd="0" destOrd="0" presId="urn:microsoft.com/office/officeart/2005/8/layout/orgChart1"/>
    <dgm:cxn modelId="{77D52CC5-B352-4190-B809-415ACCE975B6}" type="presOf" srcId="{C872E99E-0906-4543-A1C5-AEBC7D28E8A1}" destId="{A8916D5E-EE38-455B-8445-47811211FFEC}" srcOrd="0" destOrd="0" presId="urn:microsoft.com/office/officeart/2005/8/layout/orgChart1"/>
    <dgm:cxn modelId="{966C71AB-7B8D-4B66-8B9C-9415A2E9CC3B}" type="presOf" srcId="{35B4702B-C717-43C3-8862-9249A853FB03}" destId="{05AC09A9-1CCF-43E9-8F00-F1928B7EDE04}" srcOrd="0" destOrd="0" presId="urn:microsoft.com/office/officeart/2005/8/layout/orgChart1"/>
    <dgm:cxn modelId="{8F3637D9-3C1D-4C0C-A359-9B3D7800F403}" type="presOf" srcId="{0027EE5B-0901-4B82-A7C4-1D602178D75A}" destId="{29D473C9-FF47-4970-95A7-6EC4C607ED8D}" srcOrd="0" destOrd="0" presId="urn:microsoft.com/office/officeart/2005/8/layout/orgChart1"/>
    <dgm:cxn modelId="{00022669-F3DD-436D-B0A3-5E5FB1ABA6F5}" type="presOf" srcId="{AC068EF5-D24B-446A-AA9F-975F51DD9D22}" destId="{F78B77A1-7925-42E7-AF49-C4CEF8FDA032}" srcOrd="1" destOrd="0" presId="urn:microsoft.com/office/officeart/2005/8/layout/orgChart1"/>
    <dgm:cxn modelId="{77CE25B9-2C8B-432C-9AC6-3B0FD220DD48}" srcId="{D250EEB7-A547-48DF-BE02-6770B40525C6}" destId="{095D4868-E8CB-466C-9C7E-F89CBEE02361}" srcOrd="1" destOrd="0" parTransId="{C03F9806-44B9-435E-A9DD-D9199F45ED5D}" sibTransId="{E8B70003-0FDE-4AEF-88D7-9463831A7116}"/>
    <dgm:cxn modelId="{A703A335-3CD7-4D44-887B-89F518587215}" type="presOf" srcId="{6527A198-F8C1-434D-AC9A-4226581B541C}" destId="{E322CA15-51C1-4813-8D9F-911AA9BB811B}" srcOrd="0" destOrd="0" presId="urn:microsoft.com/office/officeart/2005/8/layout/orgChart1"/>
    <dgm:cxn modelId="{D789E169-DC95-4845-8703-9B80A14729FE}" srcId="{D250EEB7-A547-48DF-BE02-6770B40525C6}" destId="{81D5F4EA-1593-4F1C-A214-969A6F7465D9}" srcOrd="0" destOrd="0" parTransId="{1B9533C5-32C8-4715-B7FE-8BB247B369FE}" sibTransId="{A398330F-2A91-4BEB-837B-6191012EC73B}"/>
    <dgm:cxn modelId="{752BB2C3-4810-4021-8563-4A0D56A07498}" type="presOf" srcId="{ED396215-CC42-4472-8A6C-A50ADD25B75A}" destId="{C25EFB50-A515-4C59-8A15-9975146478D5}" srcOrd="0" destOrd="0" presId="urn:microsoft.com/office/officeart/2005/8/layout/orgChart1"/>
    <dgm:cxn modelId="{37FEC9B6-C2FA-4FEF-ACEB-0DC91AAA3EC0}" type="presOf" srcId="{81D5F4EA-1593-4F1C-A214-969A6F7465D9}" destId="{E2F17F00-44D9-4869-A5DF-C44571A5CF02}" srcOrd="1" destOrd="0" presId="urn:microsoft.com/office/officeart/2005/8/layout/orgChart1"/>
    <dgm:cxn modelId="{A9CD46B1-C04C-4A8F-BE1A-D76C3DF1D843}" type="presOf" srcId="{17783AA9-3AB7-4770-849A-31FA9DBA524D}" destId="{09D164EF-ACCA-49A3-BE03-EDC19CAAC7D4}" srcOrd="0" destOrd="0" presId="urn:microsoft.com/office/officeart/2005/8/layout/orgChart1"/>
    <dgm:cxn modelId="{2C990AE7-CB00-4B5F-851E-C673C262BEED}" type="presOf" srcId="{31A641FB-0724-4D7D-B1D9-B598CB3BD5AD}" destId="{A722EA5A-76B4-44D7-9CE0-F0051CFAEDBD}" srcOrd="0" destOrd="0" presId="urn:microsoft.com/office/officeart/2005/8/layout/orgChart1"/>
    <dgm:cxn modelId="{AB3A6698-0BD6-4678-B54C-67AC2011D638}" srcId="{095D4868-E8CB-466C-9C7E-F89CBEE02361}" destId="{31A641FB-0724-4D7D-B1D9-B598CB3BD5AD}" srcOrd="0" destOrd="0" parTransId="{DB890E14-CB77-437C-8158-A2412B40F5F2}" sibTransId="{61AC3CCE-5A67-4C9F-AE3F-906E1B443B23}"/>
    <dgm:cxn modelId="{C38E2DA8-76A9-4324-BE8A-91D70D3062F8}" type="presOf" srcId="{095D4868-E8CB-466C-9C7E-F89CBEE02361}" destId="{1EE9E003-FFC2-4CCA-80EA-7BEDFF54C9D7}" srcOrd="1" destOrd="0" presId="urn:microsoft.com/office/officeart/2005/8/layout/orgChart1"/>
    <dgm:cxn modelId="{B34C8015-C044-4CF1-8BEF-9829170864DD}" type="presOf" srcId="{C872E99E-0906-4543-A1C5-AEBC7D28E8A1}" destId="{6806026E-F666-49A1-96B5-38B6C0265732}" srcOrd="1" destOrd="0" presId="urn:microsoft.com/office/officeart/2005/8/layout/orgChart1"/>
    <dgm:cxn modelId="{9C7FEDFB-22FF-40DD-A5AD-A39D2B0F9151}" type="presOf" srcId="{09184F8F-5E22-4203-B8AA-0C58374F5C90}" destId="{2505110A-76A1-458F-A995-A1487DDA0E22}" srcOrd="0" destOrd="0" presId="urn:microsoft.com/office/officeart/2005/8/layout/orgChart1"/>
    <dgm:cxn modelId="{5C90E92A-BD74-45EE-AC7B-464BEB779DAE}" type="presOf" srcId="{ED396215-CC42-4472-8A6C-A50ADD25B75A}" destId="{A5492E73-85DF-4A57-966C-11C8B68BF712}" srcOrd="1" destOrd="0" presId="urn:microsoft.com/office/officeart/2005/8/layout/orgChart1"/>
    <dgm:cxn modelId="{89706E07-9A26-4E97-94B4-C576180E533A}" srcId="{50282ACB-D5ED-4F15-95B1-5C518A71F229}" destId="{6527A198-F8C1-434D-AC9A-4226581B541C}" srcOrd="0" destOrd="0" parTransId="{FF1CCDFD-FAE3-4C1B-BC90-150DF52F0EC3}" sibTransId="{064BFB1B-5E02-48E6-AAE6-8DA68597CC64}"/>
    <dgm:cxn modelId="{25F34EF5-14DC-4A00-91DA-9C3CEC762AB7}" type="presOf" srcId="{DA7B7977-5380-4801-A745-6DA3F7636C85}" destId="{8CC23FD0-ADFD-4F30-88CC-FA08D6E66322}" srcOrd="0" destOrd="0" presId="urn:microsoft.com/office/officeart/2005/8/layout/orgChart1"/>
    <dgm:cxn modelId="{50E4A208-7FD8-4D57-87F8-B75E3891F062}" srcId="{616B3F44-FCC5-442A-A4D4-ABC693869845}" destId="{50282ACB-D5ED-4F15-95B1-5C518A71F229}" srcOrd="0" destOrd="0" parTransId="{35B4702B-C717-43C3-8862-9249A853FB03}" sibTransId="{B07A2012-081D-4F91-9333-39821D16CD40}"/>
    <dgm:cxn modelId="{41D6AC0E-C9B9-45AA-8148-B5FC8F397BD7}" type="presOf" srcId="{FF1CCDFD-FAE3-4C1B-BC90-150DF52F0EC3}" destId="{81E1CE70-1699-4603-9450-72A76880B4B0}" srcOrd="0" destOrd="0" presId="urn:microsoft.com/office/officeart/2005/8/layout/orgChart1"/>
    <dgm:cxn modelId="{8C71F6C5-8114-4857-AB3F-F3E5B3697FD0}" srcId="{DA7B7977-5380-4801-A745-6DA3F7636C85}" destId="{C872E99E-0906-4543-A1C5-AEBC7D28E8A1}" srcOrd="0" destOrd="0" parTransId="{D7BF293F-CEED-4EF3-8FB9-B19D2987F466}" sibTransId="{40CCA67F-AF1E-4735-923D-5FEE824F647F}"/>
    <dgm:cxn modelId="{DC810735-BEBB-4F8A-BE59-27C9B339E223}" type="presOf" srcId="{09184F8F-5E22-4203-B8AA-0C58374F5C90}" destId="{F379C338-1037-4421-8314-72CA06135475}" srcOrd="1" destOrd="0" presId="urn:microsoft.com/office/officeart/2005/8/layout/orgChart1"/>
    <dgm:cxn modelId="{8FD30B5A-1BD2-4494-832E-F98368A17A85}" type="presOf" srcId="{6527A198-F8C1-434D-AC9A-4226581B541C}" destId="{DC13D7D2-22F4-4504-BD2E-C3A0BDD4528F}" srcOrd="1" destOrd="0" presId="urn:microsoft.com/office/officeart/2005/8/layout/orgChart1"/>
    <dgm:cxn modelId="{6F02F78E-D1BB-4E8A-87E7-E7D69E47766B}" type="presOf" srcId="{616B3F44-FCC5-442A-A4D4-ABC693869845}" destId="{519E325B-1CA7-41F2-9407-098624A652F6}" srcOrd="1" destOrd="0" presId="urn:microsoft.com/office/officeart/2005/8/layout/orgChart1"/>
    <dgm:cxn modelId="{885DFBF1-4B70-406E-9650-DC8AD9D4EE30}" type="presOf" srcId="{26D10025-A591-438A-9418-E036A7F5BE34}" destId="{F631EF47-1C6A-4345-9AEC-47DE473ADC1E}" srcOrd="0" destOrd="0" presId="urn:microsoft.com/office/officeart/2005/8/layout/orgChart1"/>
    <dgm:cxn modelId="{AF5B114B-B825-47A3-844A-AFBA75CC96D5}" type="presOf" srcId="{E2179FDA-423F-44BE-A124-A489B86D4AC4}" destId="{DEE288D7-034D-477B-ACA6-98B8599A90CF}" srcOrd="1" destOrd="0" presId="urn:microsoft.com/office/officeart/2005/8/layout/orgChart1"/>
    <dgm:cxn modelId="{FFC022CE-D6B0-4F7F-9CF4-C4A2D6D3E850}" type="presOf" srcId="{50282ACB-D5ED-4F15-95B1-5C518A71F229}" destId="{EB015494-011F-421E-8FF3-09F52C16D10F}" srcOrd="0" destOrd="0" presId="urn:microsoft.com/office/officeart/2005/8/layout/orgChart1"/>
    <dgm:cxn modelId="{5F82068C-CDE1-44FB-8650-8567ACFB063A}" type="presOf" srcId="{E3C601DD-858A-4967-8CA4-5731AFA39E1F}" destId="{CD345057-BF3D-4052-8FE0-6E6A3933346F}" srcOrd="0" destOrd="0" presId="urn:microsoft.com/office/officeart/2005/8/layout/orgChart1"/>
    <dgm:cxn modelId="{10B68176-A07E-4BE5-A149-84D6DD540D22}" type="presParOf" srcId="{8CC23FD0-ADFD-4F30-88CC-FA08D6E66322}" destId="{6008898D-9DC6-440A-9067-1AD8716B946C}" srcOrd="0" destOrd="0" presId="urn:microsoft.com/office/officeart/2005/8/layout/orgChart1"/>
    <dgm:cxn modelId="{95A1B203-986C-4F9C-AD98-6C6396411222}" type="presParOf" srcId="{6008898D-9DC6-440A-9067-1AD8716B946C}" destId="{9B9BF343-F770-463E-9B35-3184188C1F61}" srcOrd="0" destOrd="0" presId="urn:microsoft.com/office/officeart/2005/8/layout/orgChart1"/>
    <dgm:cxn modelId="{14DF6337-E4B1-4A1F-9DB2-57D3D98C5B25}" type="presParOf" srcId="{9B9BF343-F770-463E-9B35-3184188C1F61}" destId="{A8916D5E-EE38-455B-8445-47811211FFEC}" srcOrd="0" destOrd="0" presId="urn:microsoft.com/office/officeart/2005/8/layout/orgChart1"/>
    <dgm:cxn modelId="{494CAB9A-0771-422F-A975-44049F5095BE}" type="presParOf" srcId="{9B9BF343-F770-463E-9B35-3184188C1F61}" destId="{6806026E-F666-49A1-96B5-38B6C0265732}" srcOrd="1" destOrd="0" presId="urn:microsoft.com/office/officeart/2005/8/layout/orgChart1"/>
    <dgm:cxn modelId="{8A638E52-FA64-42A6-BAF7-56300B485CBC}" type="presParOf" srcId="{6008898D-9DC6-440A-9067-1AD8716B946C}" destId="{7AF34ECD-5DD2-4B20-9986-1CCA7AC70403}" srcOrd="1" destOrd="0" presId="urn:microsoft.com/office/officeart/2005/8/layout/orgChart1"/>
    <dgm:cxn modelId="{16319463-A792-4817-A9C3-DA9E0ADF9FE9}" type="presParOf" srcId="{7AF34ECD-5DD2-4B20-9986-1CCA7AC70403}" destId="{4E491BA2-BD97-48C8-B90F-0D818B5F5FC8}" srcOrd="0" destOrd="0" presId="urn:microsoft.com/office/officeart/2005/8/layout/orgChart1"/>
    <dgm:cxn modelId="{E817BCF5-2D0A-41D8-8BDC-AFF137885E01}" type="presParOf" srcId="{7AF34ECD-5DD2-4B20-9986-1CCA7AC70403}" destId="{ADAF9182-C5C3-409B-93DF-50F1D924EB8A}" srcOrd="1" destOrd="0" presId="urn:microsoft.com/office/officeart/2005/8/layout/orgChart1"/>
    <dgm:cxn modelId="{EC4E8AC2-FBE9-469C-8829-EA8A11E565DE}" type="presParOf" srcId="{ADAF9182-C5C3-409B-93DF-50F1D924EB8A}" destId="{E0356BE7-22F7-42A6-B0B3-DC7B647D1F63}" srcOrd="0" destOrd="0" presId="urn:microsoft.com/office/officeart/2005/8/layout/orgChart1"/>
    <dgm:cxn modelId="{5C0C5856-B658-4971-A634-8FFE8196A2D9}" type="presParOf" srcId="{E0356BE7-22F7-42A6-B0B3-DC7B647D1F63}" destId="{D3BBB437-3AB9-44A2-BB9D-A05850516642}" srcOrd="0" destOrd="0" presId="urn:microsoft.com/office/officeart/2005/8/layout/orgChart1"/>
    <dgm:cxn modelId="{8DDB8936-C772-42B0-8248-547C278AE1BD}" type="presParOf" srcId="{E0356BE7-22F7-42A6-B0B3-DC7B647D1F63}" destId="{BAA63FC0-7262-480B-BF97-65AF73D39740}" srcOrd="1" destOrd="0" presId="urn:microsoft.com/office/officeart/2005/8/layout/orgChart1"/>
    <dgm:cxn modelId="{1DDE2C0F-E9E9-4B8D-A577-76EC74AA2497}" type="presParOf" srcId="{ADAF9182-C5C3-409B-93DF-50F1D924EB8A}" destId="{A13A5107-65F8-4779-BA0B-4E7292D68318}" srcOrd="1" destOrd="0" presId="urn:microsoft.com/office/officeart/2005/8/layout/orgChart1"/>
    <dgm:cxn modelId="{73E5AAFF-B3BF-4760-8C0C-AF073E6E792A}" type="presParOf" srcId="{A13A5107-65F8-4779-BA0B-4E7292D68318}" destId="{EBFE5047-EBD7-41B2-A606-99C6F7C3B747}" srcOrd="0" destOrd="0" presId="urn:microsoft.com/office/officeart/2005/8/layout/orgChart1"/>
    <dgm:cxn modelId="{26AC33E6-891A-4014-8A55-203E17805987}" type="presParOf" srcId="{A13A5107-65F8-4779-BA0B-4E7292D68318}" destId="{6D4B8D03-559A-4141-A306-BA3A01E0752A}" srcOrd="1" destOrd="0" presId="urn:microsoft.com/office/officeart/2005/8/layout/orgChart1"/>
    <dgm:cxn modelId="{540FB13D-0F4A-4A64-931A-D962102B5071}" type="presParOf" srcId="{6D4B8D03-559A-4141-A306-BA3A01E0752A}" destId="{C94221E2-D95E-4353-B765-0D68C044D9D1}" srcOrd="0" destOrd="0" presId="urn:microsoft.com/office/officeart/2005/8/layout/orgChart1"/>
    <dgm:cxn modelId="{94FCA6E5-F0BF-4291-B9EB-3186386C19E5}" type="presParOf" srcId="{C94221E2-D95E-4353-B765-0D68C044D9D1}" destId="{F55C05FB-2D6E-4F4F-B51A-3DFA3067645C}" srcOrd="0" destOrd="0" presId="urn:microsoft.com/office/officeart/2005/8/layout/orgChart1"/>
    <dgm:cxn modelId="{9B65D5FB-54E1-4BEA-ABF3-EF101F89C17E}" type="presParOf" srcId="{C94221E2-D95E-4353-B765-0D68C044D9D1}" destId="{E2F17F00-44D9-4869-A5DF-C44571A5CF02}" srcOrd="1" destOrd="0" presId="urn:microsoft.com/office/officeart/2005/8/layout/orgChart1"/>
    <dgm:cxn modelId="{03FA67B6-B66D-416D-8554-8D517B49884B}" type="presParOf" srcId="{6D4B8D03-559A-4141-A306-BA3A01E0752A}" destId="{5E7D2A91-12C3-4248-9867-160B053D4BA3}" srcOrd="1" destOrd="0" presId="urn:microsoft.com/office/officeart/2005/8/layout/orgChart1"/>
    <dgm:cxn modelId="{44C1FC59-BBE2-4076-9FBF-6DE111ACAE98}" type="presParOf" srcId="{5E7D2A91-12C3-4248-9867-160B053D4BA3}" destId="{EA82BFE5-5300-40DB-9DF3-CE0E3489FF44}" srcOrd="0" destOrd="0" presId="urn:microsoft.com/office/officeart/2005/8/layout/orgChart1"/>
    <dgm:cxn modelId="{E1AFA43F-46B0-4325-BF69-3C105E65F412}" type="presParOf" srcId="{5E7D2A91-12C3-4248-9867-160B053D4BA3}" destId="{259A4A72-A735-4B11-9FD3-F79CBA18207E}" srcOrd="1" destOrd="0" presId="urn:microsoft.com/office/officeart/2005/8/layout/orgChart1"/>
    <dgm:cxn modelId="{E7BFE0F5-CA07-404D-9A6C-E9E72F8CE01D}" type="presParOf" srcId="{259A4A72-A735-4B11-9FD3-F79CBA18207E}" destId="{73EBFD92-1F0B-433F-98E1-1AF7495690BF}" srcOrd="0" destOrd="0" presId="urn:microsoft.com/office/officeart/2005/8/layout/orgChart1"/>
    <dgm:cxn modelId="{D439941A-BEBC-46C8-A6A9-7D8A447338F8}" type="presParOf" srcId="{73EBFD92-1F0B-433F-98E1-1AF7495690BF}" destId="{2505110A-76A1-458F-A995-A1487DDA0E22}" srcOrd="0" destOrd="0" presId="urn:microsoft.com/office/officeart/2005/8/layout/orgChart1"/>
    <dgm:cxn modelId="{7937BE4A-9323-41F1-8AD0-4E1D33EF0508}" type="presParOf" srcId="{73EBFD92-1F0B-433F-98E1-1AF7495690BF}" destId="{F379C338-1037-4421-8314-72CA06135475}" srcOrd="1" destOrd="0" presId="urn:microsoft.com/office/officeart/2005/8/layout/orgChart1"/>
    <dgm:cxn modelId="{F4569F6B-BDB3-409C-B10D-D920E4933F97}" type="presParOf" srcId="{259A4A72-A735-4B11-9FD3-F79CBA18207E}" destId="{C4B01A6E-9330-413F-AA07-DEA64050A70B}" srcOrd="1" destOrd="0" presId="urn:microsoft.com/office/officeart/2005/8/layout/orgChart1"/>
    <dgm:cxn modelId="{90D9DE50-FB43-4D36-BB45-30C72CAA39A6}" type="presParOf" srcId="{259A4A72-A735-4B11-9FD3-F79CBA18207E}" destId="{B10641D3-D0AE-4C76-8119-91B24325A1E7}" srcOrd="2" destOrd="0" presId="urn:microsoft.com/office/officeart/2005/8/layout/orgChart1"/>
    <dgm:cxn modelId="{1ED77D96-E328-497D-AD42-7810408F5E15}" type="presParOf" srcId="{6D4B8D03-559A-4141-A306-BA3A01E0752A}" destId="{0D580F3C-418F-4F88-9839-FBE291FB4152}" srcOrd="2" destOrd="0" presId="urn:microsoft.com/office/officeart/2005/8/layout/orgChart1"/>
    <dgm:cxn modelId="{8D1B804A-D117-4167-A33C-E6E037C3EB8D}" type="presParOf" srcId="{A13A5107-65F8-4779-BA0B-4E7292D68318}" destId="{E24F2E7D-8FDC-4721-9BDD-B741BCF994E8}" srcOrd="2" destOrd="0" presId="urn:microsoft.com/office/officeart/2005/8/layout/orgChart1"/>
    <dgm:cxn modelId="{049751AE-CEBE-4C65-BEC3-EECE517E8AB4}" type="presParOf" srcId="{A13A5107-65F8-4779-BA0B-4E7292D68318}" destId="{2F884BEC-4669-4225-B181-034AA649363C}" srcOrd="3" destOrd="0" presId="urn:microsoft.com/office/officeart/2005/8/layout/orgChart1"/>
    <dgm:cxn modelId="{97EBD400-0FD4-4EFF-AF4D-FDC80AC1F751}" type="presParOf" srcId="{2F884BEC-4669-4225-B181-034AA649363C}" destId="{44C2931C-F53F-41D6-94DB-F8110F273653}" srcOrd="0" destOrd="0" presId="urn:microsoft.com/office/officeart/2005/8/layout/orgChart1"/>
    <dgm:cxn modelId="{2D95FD5A-78F6-4D72-808C-7FAF70F00488}" type="presParOf" srcId="{44C2931C-F53F-41D6-94DB-F8110F273653}" destId="{164967FE-6253-4A7D-95EC-CEF8EFC75B02}" srcOrd="0" destOrd="0" presId="urn:microsoft.com/office/officeart/2005/8/layout/orgChart1"/>
    <dgm:cxn modelId="{4F7E872D-4328-42B2-AECC-62F0906B1CBD}" type="presParOf" srcId="{44C2931C-F53F-41D6-94DB-F8110F273653}" destId="{1EE9E003-FFC2-4CCA-80EA-7BEDFF54C9D7}" srcOrd="1" destOrd="0" presId="urn:microsoft.com/office/officeart/2005/8/layout/orgChart1"/>
    <dgm:cxn modelId="{85C4E4C0-F94E-4509-85F7-50E0A15DCD1A}" type="presParOf" srcId="{2F884BEC-4669-4225-B181-034AA649363C}" destId="{A513D68D-4268-4EA0-9B88-F76312B51A6B}" srcOrd="1" destOrd="0" presId="urn:microsoft.com/office/officeart/2005/8/layout/orgChart1"/>
    <dgm:cxn modelId="{FA773771-B21C-4127-9CE4-FF7367DB957E}" type="presParOf" srcId="{A513D68D-4268-4EA0-9B88-F76312B51A6B}" destId="{1F95A2B5-EF67-478E-A8B2-BB4469266855}" srcOrd="0" destOrd="0" presId="urn:microsoft.com/office/officeart/2005/8/layout/orgChart1"/>
    <dgm:cxn modelId="{AE9D527D-60C0-48E5-9685-50B091A82FB9}" type="presParOf" srcId="{A513D68D-4268-4EA0-9B88-F76312B51A6B}" destId="{1E76D3A4-B275-4BDC-984F-8300099A8855}" srcOrd="1" destOrd="0" presId="urn:microsoft.com/office/officeart/2005/8/layout/orgChart1"/>
    <dgm:cxn modelId="{9CCB5E12-841A-4F45-A8DE-FC90E0113503}" type="presParOf" srcId="{1E76D3A4-B275-4BDC-984F-8300099A8855}" destId="{497BB529-8B08-4C9F-83CA-E3371EE135B3}" srcOrd="0" destOrd="0" presId="urn:microsoft.com/office/officeart/2005/8/layout/orgChart1"/>
    <dgm:cxn modelId="{7D0A418A-036B-4A5E-807C-4FC9D88FE266}" type="presParOf" srcId="{497BB529-8B08-4C9F-83CA-E3371EE135B3}" destId="{A722EA5A-76B4-44D7-9CE0-F0051CFAEDBD}" srcOrd="0" destOrd="0" presId="urn:microsoft.com/office/officeart/2005/8/layout/orgChart1"/>
    <dgm:cxn modelId="{F8C52EC0-78D3-46FD-9F69-491073E55E11}" type="presParOf" srcId="{497BB529-8B08-4C9F-83CA-E3371EE135B3}" destId="{97FBE364-B0C5-4120-A575-FBAFA8A83641}" srcOrd="1" destOrd="0" presId="urn:microsoft.com/office/officeart/2005/8/layout/orgChart1"/>
    <dgm:cxn modelId="{483CA2A3-0AE8-4BBD-BCFB-D1D4CA02D39D}" type="presParOf" srcId="{1E76D3A4-B275-4BDC-984F-8300099A8855}" destId="{AAB929C6-F06F-4D74-A79C-C1B7AC5C941F}" srcOrd="1" destOrd="0" presId="urn:microsoft.com/office/officeart/2005/8/layout/orgChart1"/>
    <dgm:cxn modelId="{DCA4FBE6-31B1-4A9E-A2B7-7FB94CF993A3}" type="presParOf" srcId="{1E76D3A4-B275-4BDC-984F-8300099A8855}" destId="{8851A33B-FD1A-49C8-A1E2-6B1C93D1DD95}" srcOrd="2" destOrd="0" presId="urn:microsoft.com/office/officeart/2005/8/layout/orgChart1"/>
    <dgm:cxn modelId="{ED8056E9-CA18-46B2-B141-42E881B01791}" type="presParOf" srcId="{2F884BEC-4669-4225-B181-034AA649363C}" destId="{CAC44F81-CE58-4897-B6CF-2600386234D4}" srcOrd="2" destOrd="0" presId="urn:microsoft.com/office/officeart/2005/8/layout/orgChart1"/>
    <dgm:cxn modelId="{3BB21B77-94A7-415E-B52C-90F0536371E7}" type="presParOf" srcId="{A13A5107-65F8-4779-BA0B-4E7292D68318}" destId="{B2930121-4C2A-4373-AA65-5D426D214DAF}" srcOrd="4" destOrd="0" presId="urn:microsoft.com/office/officeart/2005/8/layout/orgChart1"/>
    <dgm:cxn modelId="{396B4840-9EFA-4982-94B1-969E76945DE1}" type="presParOf" srcId="{A13A5107-65F8-4779-BA0B-4E7292D68318}" destId="{76FD1B23-E29E-44CF-9EB4-EB587584A834}" srcOrd="5" destOrd="0" presId="urn:microsoft.com/office/officeart/2005/8/layout/orgChart1"/>
    <dgm:cxn modelId="{4D686532-3B0B-4A04-8672-0799010A65FF}" type="presParOf" srcId="{76FD1B23-E29E-44CF-9EB4-EB587584A834}" destId="{FD7AB1EC-CB49-4F16-9515-C753AE23B4DA}" srcOrd="0" destOrd="0" presId="urn:microsoft.com/office/officeart/2005/8/layout/orgChart1"/>
    <dgm:cxn modelId="{CFC55DDF-D325-4663-8B75-134FF51C6812}" type="presParOf" srcId="{FD7AB1EC-CB49-4F16-9515-C753AE23B4DA}" destId="{CEB7318A-325F-42C5-8D92-7556C2E7352D}" srcOrd="0" destOrd="0" presId="urn:microsoft.com/office/officeart/2005/8/layout/orgChart1"/>
    <dgm:cxn modelId="{F417C8C5-79F5-4B0B-B490-F864AAE20E98}" type="presParOf" srcId="{FD7AB1EC-CB49-4F16-9515-C753AE23B4DA}" destId="{F78B77A1-7925-42E7-AF49-C4CEF8FDA032}" srcOrd="1" destOrd="0" presId="urn:microsoft.com/office/officeart/2005/8/layout/orgChart1"/>
    <dgm:cxn modelId="{A3AC9DEC-68D2-4F33-9908-4DAF07829757}" type="presParOf" srcId="{76FD1B23-E29E-44CF-9EB4-EB587584A834}" destId="{59829126-8A40-4C02-AFDC-6E61B8DD4FD9}" srcOrd="1" destOrd="0" presId="urn:microsoft.com/office/officeart/2005/8/layout/orgChart1"/>
    <dgm:cxn modelId="{E8DC3737-33C4-4877-B9DB-E5422A9109C9}" type="presParOf" srcId="{59829126-8A40-4C02-AFDC-6E61B8DD4FD9}" destId="{F631EF47-1C6A-4345-9AEC-47DE473ADC1E}" srcOrd="0" destOrd="0" presId="urn:microsoft.com/office/officeart/2005/8/layout/orgChart1"/>
    <dgm:cxn modelId="{BC59031A-09C1-40FC-B7E6-826662B8CD80}" type="presParOf" srcId="{59829126-8A40-4C02-AFDC-6E61B8DD4FD9}" destId="{9E193028-A0EC-49E5-830D-A0EEB336157B}" srcOrd="1" destOrd="0" presId="urn:microsoft.com/office/officeart/2005/8/layout/orgChart1"/>
    <dgm:cxn modelId="{1E3C785A-7170-4BD1-A740-ED9FDC2D7C58}" type="presParOf" srcId="{9E193028-A0EC-49E5-830D-A0EEB336157B}" destId="{2E6F99B3-DF36-43DE-A8CD-4811C62DD176}" srcOrd="0" destOrd="0" presId="urn:microsoft.com/office/officeart/2005/8/layout/orgChart1"/>
    <dgm:cxn modelId="{C64CD912-D283-440C-B786-9E221A1B3FD4}" type="presParOf" srcId="{2E6F99B3-DF36-43DE-A8CD-4811C62DD176}" destId="{C25EFB50-A515-4C59-8A15-9975146478D5}" srcOrd="0" destOrd="0" presId="urn:microsoft.com/office/officeart/2005/8/layout/orgChart1"/>
    <dgm:cxn modelId="{4B74545E-E7AD-46E0-AF93-8A4F8ADDB5AA}" type="presParOf" srcId="{2E6F99B3-DF36-43DE-A8CD-4811C62DD176}" destId="{A5492E73-85DF-4A57-966C-11C8B68BF712}" srcOrd="1" destOrd="0" presId="urn:microsoft.com/office/officeart/2005/8/layout/orgChart1"/>
    <dgm:cxn modelId="{90B05B82-1C80-46C8-BB95-B83CEAF893C1}" type="presParOf" srcId="{9E193028-A0EC-49E5-830D-A0EEB336157B}" destId="{F2279DDE-7E51-43E8-90FD-6FEAF7B3968B}" srcOrd="1" destOrd="0" presId="urn:microsoft.com/office/officeart/2005/8/layout/orgChart1"/>
    <dgm:cxn modelId="{E606C429-0C4A-4344-AE2E-AC7D9EB54702}" type="presParOf" srcId="{9E193028-A0EC-49E5-830D-A0EEB336157B}" destId="{5B863CBC-28E9-460D-B518-B18B6ECA089B}" srcOrd="2" destOrd="0" presId="urn:microsoft.com/office/officeart/2005/8/layout/orgChart1"/>
    <dgm:cxn modelId="{6D47B4B5-530E-4536-87EE-E3B622459785}" type="presParOf" srcId="{76FD1B23-E29E-44CF-9EB4-EB587584A834}" destId="{234ACF1F-FC74-427F-80DD-0C3BCDA8D31B}" srcOrd="2" destOrd="0" presId="urn:microsoft.com/office/officeart/2005/8/layout/orgChart1"/>
    <dgm:cxn modelId="{29A4D21D-8436-43AA-A831-3385CAF407C7}" type="presParOf" srcId="{A13A5107-65F8-4779-BA0B-4E7292D68318}" destId="{CD345057-BF3D-4052-8FE0-6E6A3933346F}" srcOrd="6" destOrd="0" presId="urn:microsoft.com/office/officeart/2005/8/layout/orgChart1"/>
    <dgm:cxn modelId="{D8532732-0555-44D2-8A61-4E2A3C6FEB5D}" type="presParOf" srcId="{A13A5107-65F8-4779-BA0B-4E7292D68318}" destId="{BF6304D6-8EFD-432D-A6B0-79B0D87AE57A}" srcOrd="7" destOrd="0" presId="urn:microsoft.com/office/officeart/2005/8/layout/orgChart1"/>
    <dgm:cxn modelId="{8B06C9BA-610A-401F-8134-0740FD881D9D}" type="presParOf" srcId="{BF6304D6-8EFD-432D-A6B0-79B0D87AE57A}" destId="{1CFA7EAE-3A01-41BD-B3E1-8C5057AA9E4C}" srcOrd="0" destOrd="0" presId="urn:microsoft.com/office/officeart/2005/8/layout/orgChart1"/>
    <dgm:cxn modelId="{4BA66854-5E81-41A6-B2B4-CE1F3C0381AB}" type="presParOf" srcId="{1CFA7EAE-3A01-41BD-B3E1-8C5057AA9E4C}" destId="{29D473C9-FF47-4970-95A7-6EC4C607ED8D}" srcOrd="0" destOrd="0" presId="urn:microsoft.com/office/officeart/2005/8/layout/orgChart1"/>
    <dgm:cxn modelId="{DEF3F4AE-6681-42B4-94EB-A496C1264A94}" type="presParOf" srcId="{1CFA7EAE-3A01-41BD-B3E1-8C5057AA9E4C}" destId="{74BDC840-CE21-4DF5-B2DA-BFB59EF2C690}" srcOrd="1" destOrd="0" presId="urn:microsoft.com/office/officeart/2005/8/layout/orgChart1"/>
    <dgm:cxn modelId="{9A38EA7A-DE66-4D78-941E-0B116927623A}" type="presParOf" srcId="{BF6304D6-8EFD-432D-A6B0-79B0D87AE57A}" destId="{B20BD5A4-B63B-4807-9493-506119FB0E18}" srcOrd="1" destOrd="0" presId="urn:microsoft.com/office/officeart/2005/8/layout/orgChart1"/>
    <dgm:cxn modelId="{613DCA79-6E26-440E-98EC-46BC09B7F354}" type="presParOf" srcId="{B20BD5A4-B63B-4807-9493-506119FB0E18}" destId="{5F4475DD-D179-49E7-9939-BD9782DF427F}" srcOrd="0" destOrd="0" presId="urn:microsoft.com/office/officeart/2005/8/layout/orgChart1"/>
    <dgm:cxn modelId="{1CD86E8B-D297-43F2-A0A5-20D56C5994FF}" type="presParOf" srcId="{B20BD5A4-B63B-4807-9493-506119FB0E18}" destId="{2D1847ED-A8D6-4306-BDA4-A347C40D17AB}" srcOrd="1" destOrd="0" presId="urn:microsoft.com/office/officeart/2005/8/layout/orgChart1"/>
    <dgm:cxn modelId="{7C6542AA-8BA9-4420-98BD-FB7DC5CCEFC1}" type="presParOf" srcId="{2D1847ED-A8D6-4306-BDA4-A347C40D17AB}" destId="{B7FB1E17-9538-495C-A4DD-EBA50B515715}" srcOrd="0" destOrd="0" presId="urn:microsoft.com/office/officeart/2005/8/layout/orgChart1"/>
    <dgm:cxn modelId="{6FAFE60A-CAFB-4BE7-8D70-4C01618DA0DF}" type="presParOf" srcId="{B7FB1E17-9538-495C-A4DD-EBA50B515715}" destId="{1DA1F088-D291-4864-B3B1-9729F7912195}" srcOrd="0" destOrd="0" presId="urn:microsoft.com/office/officeart/2005/8/layout/orgChart1"/>
    <dgm:cxn modelId="{248BCDA8-EDF5-4493-8998-B64929713B71}" type="presParOf" srcId="{B7FB1E17-9538-495C-A4DD-EBA50B515715}" destId="{DEE288D7-034D-477B-ACA6-98B8599A90CF}" srcOrd="1" destOrd="0" presId="urn:microsoft.com/office/officeart/2005/8/layout/orgChart1"/>
    <dgm:cxn modelId="{DA6207C4-EF97-4F71-8EC2-7A19AB8F2E07}" type="presParOf" srcId="{2D1847ED-A8D6-4306-BDA4-A347C40D17AB}" destId="{9B3A1CF7-9EA2-4C1D-B73C-90A09D92B327}" srcOrd="1" destOrd="0" presId="urn:microsoft.com/office/officeart/2005/8/layout/orgChart1"/>
    <dgm:cxn modelId="{FA3F3ECB-C3FE-4F06-A216-B6CE65FAAC10}" type="presParOf" srcId="{2D1847ED-A8D6-4306-BDA4-A347C40D17AB}" destId="{C1EC28F8-CBFB-40A3-9E28-9BE1218F120B}" srcOrd="2" destOrd="0" presId="urn:microsoft.com/office/officeart/2005/8/layout/orgChart1"/>
    <dgm:cxn modelId="{A9F054F3-E0EA-406F-8250-9A698E22E4BA}" type="presParOf" srcId="{BF6304D6-8EFD-432D-A6B0-79B0D87AE57A}" destId="{CB824301-B277-4FF9-9E60-598A7561B60A}" srcOrd="2" destOrd="0" presId="urn:microsoft.com/office/officeart/2005/8/layout/orgChart1"/>
    <dgm:cxn modelId="{C59569D6-9CDD-4FD3-8292-CADFE97346F1}" type="presParOf" srcId="{ADAF9182-C5C3-409B-93DF-50F1D924EB8A}" destId="{0F115C0E-24DD-4D96-AC86-B228E0A0E52A}" srcOrd="2" destOrd="0" presId="urn:microsoft.com/office/officeart/2005/8/layout/orgChart1"/>
    <dgm:cxn modelId="{9E74CC4B-0A09-442B-8409-DAA5456B30A2}" type="presParOf" srcId="{7AF34ECD-5DD2-4B20-9986-1CCA7AC70403}" destId="{09D164EF-ACCA-49A3-BE03-EDC19CAAC7D4}" srcOrd="2" destOrd="0" presId="urn:microsoft.com/office/officeart/2005/8/layout/orgChart1"/>
    <dgm:cxn modelId="{4586743C-98CF-476D-97BA-A70E0E6BAB17}" type="presParOf" srcId="{7AF34ECD-5DD2-4B20-9986-1CCA7AC70403}" destId="{75E8D922-F1EC-438A-9E8D-F2102E732EA7}" srcOrd="3" destOrd="0" presId="urn:microsoft.com/office/officeart/2005/8/layout/orgChart1"/>
    <dgm:cxn modelId="{0D9941FE-058A-4F4D-821B-02839BFADD93}" type="presParOf" srcId="{75E8D922-F1EC-438A-9E8D-F2102E732EA7}" destId="{9DBE3F9A-AD09-443F-84CF-A06602459F83}" srcOrd="0" destOrd="0" presId="urn:microsoft.com/office/officeart/2005/8/layout/orgChart1"/>
    <dgm:cxn modelId="{7AFA7734-862C-4214-975F-0C26C9E6C35B}" type="presParOf" srcId="{9DBE3F9A-AD09-443F-84CF-A06602459F83}" destId="{E487B315-A643-46BC-8299-EB5F9BB99050}" srcOrd="0" destOrd="0" presId="urn:microsoft.com/office/officeart/2005/8/layout/orgChart1"/>
    <dgm:cxn modelId="{4C96DB6D-52BD-48EE-9B0A-40D46B244391}" type="presParOf" srcId="{9DBE3F9A-AD09-443F-84CF-A06602459F83}" destId="{519E325B-1CA7-41F2-9407-098624A652F6}" srcOrd="1" destOrd="0" presId="urn:microsoft.com/office/officeart/2005/8/layout/orgChart1"/>
    <dgm:cxn modelId="{93A8035D-DD02-48B2-B930-23D6B8870845}" type="presParOf" srcId="{75E8D922-F1EC-438A-9E8D-F2102E732EA7}" destId="{FDFC9EA2-59A5-49CF-A843-F8CC5438F99D}" srcOrd="1" destOrd="0" presId="urn:microsoft.com/office/officeart/2005/8/layout/orgChart1"/>
    <dgm:cxn modelId="{189FC5B9-4DD6-455B-A00E-7EC882C853B5}" type="presParOf" srcId="{FDFC9EA2-59A5-49CF-A843-F8CC5438F99D}" destId="{05AC09A9-1CCF-43E9-8F00-F1928B7EDE04}" srcOrd="0" destOrd="0" presId="urn:microsoft.com/office/officeart/2005/8/layout/orgChart1"/>
    <dgm:cxn modelId="{D84A9AE5-0274-4287-BB65-4F2426391F69}" type="presParOf" srcId="{FDFC9EA2-59A5-49CF-A843-F8CC5438F99D}" destId="{3A0FCCDE-1FD2-4D1B-A4AB-184988E057F1}" srcOrd="1" destOrd="0" presId="urn:microsoft.com/office/officeart/2005/8/layout/orgChart1"/>
    <dgm:cxn modelId="{574EC517-2D33-44EB-8F3C-CA9B405ACF28}" type="presParOf" srcId="{3A0FCCDE-1FD2-4D1B-A4AB-184988E057F1}" destId="{021842FB-2413-42AE-BAB1-B741BEF05EE1}" srcOrd="0" destOrd="0" presId="urn:microsoft.com/office/officeart/2005/8/layout/orgChart1"/>
    <dgm:cxn modelId="{78016044-E771-459B-AD58-26BBAA9FCD13}" type="presParOf" srcId="{021842FB-2413-42AE-BAB1-B741BEF05EE1}" destId="{EB015494-011F-421E-8FF3-09F52C16D10F}" srcOrd="0" destOrd="0" presId="urn:microsoft.com/office/officeart/2005/8/layout/orgChart1"/>
    <dgm:cxn modelId="{D0719DAB-8AE4-4743-A16F-717355EFD9EA}" type="presParOf" srcId="{021842FB-2413-42AE-BAB1-B741BEF05EE1}" destId="{DFD195F4-713F-4903-B97D-5D92CF2EDEC8}" srcOrd="1" destOrd="0" presId="urn:microsoft.com/office/officeart/2005/8/layout/orgChart1"/>
    <dgm:cxn modelId="{02B50688-D0CF-4F80-9313-F4514544F1C1}" type="presParOf" srcId="{3A0FCCDE-1FD2-4D1B-A4AB-184988E057F1}" destId="{3F1108E0-1016-48D3-9EF4-0DC3B2644677}" srcOrd="1" destOrd="0" presId="urn:microsoft.com/office/officeart/2005/8/layout/orgChart1"/>
    <dgm:cxn modelId="{7FC575A7-4690-4439-A7D8-5ACAE61A7B96}" type="presParOf" srcId="{3F1108E0-1016-48D3-9EF4-0DC3B2644677}" destId="{81E1CE70-1699-4603-9450-72A76880B4B0}" srcOrd="0" destOrd="0" presId="urn:microsoft.com/office/officeart/2005/8/layout/orgChart1"/>
    <dgm:cxn modelId="{D71C16D9-08AC-476B-9A1C-78F3EE27D085}" type="presParOf" srcId="{3F1108E0-1016-48D3-9EF4-0DC3B2644677}" destId="{EA16D75A-5E0F-4177-8C68-B9C204CD2006}" srcOrd="1" destOrd="0" presId="urn:microsoft.com/office/officeart/2005/8/layout/orgChart1"/>
    <dgm:cxn modelId="{17C1EBE9-5C92-4E7F-A93D-38C58403E9D0}" type="presParOf" srcId="{EA16D75A-5E0F-4177-8C68-B9C204CD2006}" destId="{E13CA918-BBA3-4C45-BE6F-A35BFCD502E5}" srcOrd="0" destOrd="0" presId="urn:microsoft.com/office/officeart/2005/8/layout/orgChart1"/>
    <dgm:cxn modelId="{8189C30B-8F1E-4FED-A153-C21911BD65EE}" type="presParOf" srcId="{E13CA918-BBA3-4C45-BE6F-A35BFCD502E5}" destId="{E322CA15-51C1-4813-8D9F-911AA9BB811B}" srcOrd="0" destOrd="0" presId="urn:microsoft.com/office/officeart/2005/8/layout/orgChart1"/>
    <dgm:cxn modelId="{52A23AF3-81AB-4205-91ED-775B7C21746C}" type="presParOf" srcId="{E13CA918-BBA3-4C45-BE6F-A35BFCD502E5}" destId="{DC13D7D2-22F4-4504-BD2E-C3A0BDD4528F}" srcOrd="1" destOrd="0" presId="urn:microsoft.com/office/officeart/2005/8/layout/orgChart1"/>
    <dgm:cxn modelId="{28CDB824-E82B-4FA1-9A66-2127C5DF804A}" type="presParOf" srcId="{EA16D75A-5E0F-4177-8C68-B9C204CD2006}" destId="{B89079B9-2190-4C9A-B6E3-F0E8E53C7E21}" srcOrd="1" destOrd="0" presId="urn:microsoft.com/office/officeart/2005/8/layout/orgChart1"/>
    <dgm:cxn modelId="{13FBF841-16C2-463D-9420-685547FB126D}" type="presParOf" srcId="{EA16D75A-5E0F-4177-8C68-B9C204CD2006}" destId="{DEE3B063-86E7-4343-ABBA-9B36827E9ED7}" srcOrd="2" destOrd="0" presId="urn:microsoft.com/office/officeart/2005/8/layout/orgChart1"/>
    <dgm:cxn modelId="{14578AB8-D7DE-4F25-B767-E029DC24346A}" type="presParOf" srcId="{3A0FCCDE-1FD2-4D1B-A4AB-184988E057F1}" destId="{8BE75999-FA74-4532-884F-A8C8F5183BED}" srcOrd="2" destOrd="0" presId="urn:microsoft.com/office/officeart/2005/8/layout/orgChart1"/>
    <dgm:cxn modelId="{0B718D68-BD0F-4B61-A165-DD5270FD0E85}" type="presParOf" srcId="{75E8D922-F1EC-438A-9E8D-F2102E732EA7}" destId="{6AD106AD-166E-4B3E-ACED-1FF544A529EF}" srcOrd="2" destOrd="0" presId="urn:microsoft.com/office/officeart/2005/8/layout/orgChart1"/>
    <dgm:cxn modelId="{57AC7475-2F56-4852-A13A-618D41728806}" type="presParOf" srcId="{6008898D-9DC6-440A-9067-1AD8716B946C}" destId="{C2BCA1EE-D38F-4FE4-8968-BC2538CB3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E1CE70-1699-4603-9450-72A76880B4B0}">
      <dsp:nvSpPr>
        <dsp:cNvPr id="0" name=""/>
        <dsp:cNvSpPr/>
      </dsp:nvSpPr>
      <dsp:spPr>
        <a:xfrm>
          <a:off x="7553306" y="4657332"/>
          <a:ext cx="122379" cy="791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605"/>
              </a:lnTo>
              <a:lnTo>
                <a:pt x="122379" y="79160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C09A9-1CCF-43E9-8F00-F1928B7EDE04}">
      <dsp:nvSpPr>
        <dsp:cNvPr id="0" name=""/>
        <dsp:cNvSpPr/>
      </dsp:nvSpPr>
      <dsp:spPr>
        <a:xfrm>
          <a:off x="7195592" y="3335069"/>
          <a:ext cx="914980" cy="464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951"/>
              </a:lnTo>
              <a:lnTo>
                <a:pt x="914980" y="346951"/>
              </a:lnTo>
              <a:lnTo>
                <a:pt x="914980" y="4641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64EF-ACCA-49A3-BE03-EDC19CAAC7D4}">
      <dsp:nvSpPr>
        <dsp:cNvPr id="0" name=""/>
        <dsp:cNvSpPr/>
      </dsp:nvSpPr>
      <dsp:spPr>
        <a:xfrm>
          <a:off x="4625326" y="2125387"/>
          <a:ext cx="2570265" cy="651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374"/>
              </a:lnTo>
              <a:lnTo>
                <a:pt x="2570265" y="534374"/>
              </a:lnTo>
              <a:lnTo>
                <a:pt x="2570265" y="65157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475DD-D179-49E7-9939-BD9782DF427F}">
      <dsp:nvSpPr>
        <dsp:cNvPr id="0" name=""/>
        <dsp:cNvSpPr/>
      </dsp:nvSpPr>
      <dsp:spPr>
        <a:xfrm>
          <a:off x="5582269" y="4682860"/>
          <a:ext cx="198244" cy="766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077"/>
              </a:lnTo>
              <a:lnTo>
                <a:pt x="198244" y="7660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45057-BF3D-4052-8FE0-6E6A3933346F}">
      <dsp:nvSpPr>
        <dsp:cNvPr id="0" name=""/>
        <dsp:cNvSpPr/>
      </dsp:nvSpPr>
      <dsp:spPr>
        <a:xfrm>
          <a:off x="2939552" y="3335069"/>
          <a:ext cx="3298436" cy="464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951"/>
              </a:lnTo>
              <a:lnTo>
                <a:pt x="3298436" y="346951"/>
              </a:lnTo>
              <a:lnTo>
                <a:pt x="3298436" y="4641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31EF47-1C6A-4345-9AEC-47DE473ADC1E}">
      <dsp:nvSpPr>
        <dsp:cNvPr id="0" name=""/>
        <dsp:cNvSpPr/>
      </dsp:nvSpPr>
      <dsp:spPr>
        <a:xfrm>
          <a:off x="3739326" y="4633953"/>
          <a:ext cx="102506" cy="8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984"/>
              </a:lnTo>
              <a:lnTo>
                <a:pt x="102506" y="8149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30121-4C2A-4373-AA65-5D426D214DAF}">
      <dsp:nvSpPr>
        <dsp:cNvPr id="0" name=""/>
        <dsp:cNvSpPr/>
      </dsp:nvSpPr>
      <dsp:spPr>
        <a:xfrm>
          <a:off x="2939552" y="3335069"/>
          <a:ext cx="1387628" cy="460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14"/>
              </a:lnTo>
              <a:lnTo>
                <a:pt x="1387628" y="343614"/>
              </a:lnTo>
              <a:lnTo>
                <a:pt x="1387628" y="46081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5A2B5-EF67-478E-A8B2-BB4469266855}">
      <dsp:nvSpPr>
        <dsp:cNvPr id="0" name=""/>
        <dsp:cNvSpPr/>
      </dsp:nvSpPr>
      <dsp:spPr>
        <a:xfrm>
          <a:off x="1800141" y="4641454"/>
          <a:ext cx="103015" cy="807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7483"/>
              </a:lnTo>
              <a:lnTo>
                <a:pt x="103015" y="80748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F2E7D-8FDC-4721-9BDD-B741BCF994E8}">
      <dsp:nvSpPr>
        <dsp:cNvPr id="0" name=""/>
        <dsp:cNvSpPr/>
      </dsp:nvSpPr>
      <dsp:spPr>
        <a:xfrm>
          <a:off x="2372444" y="3335069"/>
          <a:ext cx="567107" cy="458199"/>
        </a:xfrm>
        <a:custGeom>
          <a:avLst/>
          <a:gdLst/>
          <a:ahLst/>
          <a:cxnLst/>
          <a:rect l="0" t="0" r="0" b="0"/>
          <a:pathLst>
            <a:path>
              <a:moveTo>
                <a:pt x="567107" y="0"/>
              </a:moveTo>
              <a:lnTo>
                <a:pt x="567107" y="340996"/>
              </a:lnTo>
              <a:lnTo>
                <a:pt x="0" y="340996"/>
              </a:lnTo>
              <a:lnTo>
                <a:pt x="0" y="4581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2BFE5-5300-40DB-9DF3-CE0E3489FF44}">
      <dsp:nvSpPr>
        <dsp:cNvPr id="0" name=""/>
        <dsp:cNvSpPr/>
      </dsp:nvSpPr>
      <dsp:spPr>
        <a:xfrm>
          <a:off x="145837" y="4641454"/>
          <a:ext cx="95601" cy="807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7483"/>
              </a:lnTo>
              <a:lnTo>
                <a:pt x="95601" y="80748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E5047-EBD7-41B2-A606-99C6F7C3B747}">
      <dsp:nvSpPr>
        <dsp:cNvPr id="0" name=""/>
        <dsp:cNvSpPr/>
      </dsp:nvSpPr>
      <dsp:spPr>
        <a:xfrm>
          <a:off x="713314" y="3335069"/>
          <a:ext cx="2226238" cy="456781"/>
        </a:xfrm>
        <a:custGeom>
          <a:avLst/>
          <a:gdLst/>
          <a:ahLst/>
          <a:cxnLst/>
          <a:rect l="0" t="0" r="0" b="0"/>
          <a:pathLst>
            <a:path>
              <a:moveTo>
                <a:pt x="2226238" y="0"/>
              </a:moveTo>
              <a:lnTo>
                <a:pt x="2226238" y="339579"/>
              </a:lnTo>
              <a:lnTo>
                <a:pt x="0" y="339579"/>
              </a:lnTo>
              <a:lnTo>
                <a:pt x="0" y="45678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91BA2-BD97-48C8-B90F-0D818B5F5FC8}">
      <dsp:nvSpPr>
        <dsp:cNvPr id="0" name=""/>
        <dsp:cNvSpPr/>
      </dsp:nvSpPr>
      <dsp:spPr>
        <a:xfrm>
          <a:off x="2939552" y="2125387"/>
          <a:ext cx="1685774" cy="651576"/>
        </a:xfrm>
        <a:custGeom>
          <a:avLst/>
          <a:gdLst/>
          <a:ahLst/>
          <a:cxnLst/>
          <a:rect l="0" t="0" r="0" b="0"/>
          <a:pathLst>
            <a:path>
              <a:moveTo>
                <a:pt x="1685774" y="0"/>
              </a:moveTo>
              <a:lnTo>
                <a:pt x="1685774" y="534374"/>
              </a:lnTo>
              <a:lnTo>
                <a:pt x="0" y="534374"/>
              </a:lnTo>
              <a:lnTo>
                <a:pt x="0" y="65157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16D5E-EE38-455B-8445-47811211FFEC}">
      <dsp:nvSpPr>
        <dsp:cNvPr id="0" name=""/>
        <dsp:cNvSpPr/>
      </dsp:nvSpPr>
      <dsp:spPr>
        <a:xfrm>
          <a:off x="1226068" y="1567281"/>
          <a:ext cx="6798517" cy="5581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Страны Зарубежной Азии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26068" y="1567281"/>
        <a:ext cx="6798517" cy="558105"/>
      </dsp:txXfrm>
    </dsp:sp>
    <dsp:sp modelId="{D3BBB437-3AB9-44A2-BB9D-A05850516642}">
      <dsp:nvSpPr>
        <dsp:cNvPr id="0" name=""/>
        <dsp:cNvSpPr/>
      </dsp:nvSpPr>
      <dsp:spPr>
        <a:xfrm>
          <a:off x="1043606" y="2776963"/>
          <a:ext cx="3791891" cy="5581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Развивающиеся страны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043606" y="2776963"/>
        <a:ext cx="3791891" cy="558105"/>
      </dsp:txXfrm>
    </dsp:sp>
    <dsp:sp modelId="{F55C05FB-2D6E-4F4F-B51A-3DFA3067645C}">
      <dsp:nvSpPr>
        <dsp:cNvPr id="0" name=""/>
        <dsp:cNvSpPr/>
      </dsp:nvSpPr>
      <dsp:spPr>
        <a:xfrm>
          <a:off x="3968" y="3791850"/>
          <a:ext cx="1418692" cy="84960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Промежут-очные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страны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68" y="3791850"/>
        <a:ext cx="1418692" cy="849603"/>
      </dsp:txXfrm>
    </dsp:sp>
    <dsp:sp modelId="{2505110A-76A1-458F-A995-A1487DDA0E22}">
      <dsp:nvSpPr>
        <dsp:cNvPr id="0" name=""/>
        <dsp:cNvSpPr/>
      </dsp:nvSpPr>
      <dsp:spPr>
        <a:xfrm>
          <a:off x="241439" y="5169885"/>
          <a:ext cx="1116210" cy="5581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Индия,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Китай</a:t>
          </a:r>
          <a:endParaRPr lang="ru-RU" sz="1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1439" y="5169885"/>
        <a:ext cx="1116210" cy="558105"/>
      </dsp:txXfrm>
    </dsp:sp>
    <dsp:sp modelId="{164967FE-6253-4A7D-95EC-CEF8EFC75B02}">
      <dsp:nvSpPr>
        <dsp:cNvPr id="0" name=""/>
        <dsp:cNvSpPr/>
      </dsp:nvSpPr>
      <dsp:spPr>
        <a:xfrm>
          <a:off x="1657065" y="3793268"/>
          <a:ext cx="1430759" cy="84818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Новые </a:t>
          </a:r>
          <a:r>
            <a:rPr lang="ru-RU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индустриа-льные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страны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57065" y="3793268"/>
        <a:ext cx="1430759" cy="848186"/>
      </dsp:txXfrm>
    </dsp:sp>
    <dsp:sp modelId="{A722EA5A-76B4-44D7-9CE0-F0051CFAEDBD}">
      <dsp:nvSpPr>
        <dsp:cNvPr id="0" name=""/>
        <dsp:cNvSpPr/>
      </dsp:nvSpPr>
      <dsp:spPr>
        <a:xfrm>
          <a:off x="1903156" y="5169885"/>
          <a:ext cx="1116210" cy="5581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Сингапур, Тайвань, Турция и др.</a:t>
          </a:r>
          <a:endParaRPr lang="ru-RU" sz="1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03156" y="5169885"/>
        <a:ext cx="1116210" cy="558105"/>
      </dsp:txXfrm>
    </dsp:sp>
    <dsp:sp modelId="{CEB7318A-325F-42C5-8D92-7556C2E7352D}">
      <dsp:nvSpPr>
        <dsp:cNvPr id="0" name=""/>
        <dsp:cNvSpPr/>
      </dsp:nvSpPr>
      <dsp:spPr>
        <a:xfrm>
          <a:off x="3592363" y="3795885"/>
          <a:ext cx="1469636" cy="83806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Наиболее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бедные и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отсталые страны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592363" y="3795885"/>
        <a:ext cx="1469636" cy="838067"/>
      </dsp:txXfrm>
    </dsp:sp>
    <dsp:sp modelId="{C25EFB50-A515-4C59-8A15-9975146478D5}">
      <dsp:nvSpPr>
        <dsp:cNvPr id="0" name=""/>
        <dsp:cNvSpPr/>
      </dsp:nvSpPr>
      <dsp:spPr>
        <a:xfrm>
          <a:off x="3841833" y="5169885"/>
          <a:ext cx="1116210" cy="5581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Бангладеш, Йемен и др.</a:t>
          </a:r>
          <a:endParaRPr lang="ru-RU" sz="1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41833" y="5169885"/>
        <a:ext cx="1116210" cy="558105"/>
      </dsp:txXfrm>
    </dsp:sp>
    <dsp:sp modelId="{29D473C9-FF47-4970-95A7-6EC4C607ED8D}">
      <dsp:nvSpPr>
        <dsp:cNvPr id="0" name=""/>
        <dsp:cNvSpPr/>
      </dsp:nvSpPr>
      <dsp:spPr>
        <a:xfrm>
          <a:off x="5418339" y="3799223"/>
          <a:ext cx="1639300" cy="8836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533400" algn="l"/>
            </a:tabLs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Нефтедобывающие и </a:t>
          </a:r>
          <a:r>
            <a:rPr lang="ru-RU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нефтеэкспортирующие</a:t>
          </a: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страны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418339" y="3799223"/>
        <a:ext cx="1639300" cy="883637"/>
      </dsp:txXfrm>
    </dsp:sp>
    <dsp:sp modelId="{1DA1F088-D291-4864-B3B1-9729F7912195}">
      <dsp:nvSpPr>
        <dsp:cNvPr id="0" name=""/>
        <dsp:cNvSpPr/>
      </dsp:nvSpPr>
      <dsp:spPr>
        <a:xfrm>
          <a:off x="5780513" y="5169885"/>
          <a:ext cx="1116210" cy="5581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ОАЭ, Саудовская Аравия и др.</a:t>
          </a:r>
          <a:endParaRPr lang="ru-RU" sz="1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80513" y="5169885"/>
        <a:ext cx="1116210" cy="558105"/>
      </dsp:txXfrm>
    </dsp:sp>
    <dsp:sp modelId="{E487B315-A643-46BC-8299-EB5F9BB99050}">
      <dsp:nvSpPr>
        <dsp:cNvPr id="0" name=""/>
        <dsp:cNvSpPr/>
      </dsp:nvSpPr>
      <dsp:spPr>
        <a:xfrm>
          <a:off x="5652118" y="2776963"/>
          <a:ext cx="3086948" cy="5581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Развитые страны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652118" y="2776963"/>
        <a:ext cx="3086948" cy="558105"/>
      </dsp:txXfrm>
    </dsp:sp>
    <dsp:sp modelId="{EB015494-011F-421E-8FF3-09F52C16D10F}">
      <dsp:nvSpPr>
        <dsp:cNvPr id="0" name=""/>
        <dsp:cNvSpPr/>
      </dsp:nvSpPr>
      <dsp:spPr>
        <a:xfrm>
          <a:off x="7413990" y="3799223"/>
          <a:ext cx="1393165" cy="85810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Страны большой семёрки</a:t>
          </a:r>
          <a:endParaRPr lang="ru-RU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7413990" y="3799223"/>
        <a:ext cx="1393165" cy="858109"/>
      </dsp:txXfrm>
    </dsp:sp>
    <dsp:sp modelId="{E322CA15-51C1-4813-8D9F-911AA9BB811B}">
      <dsp:nvSpPr>
        <dsp:cNvPr id="0" name=""/>
        <dsp:cNvSpPr/>
      </dsp:nvSpPr>
      <dsp:spPr>
        <a:xfrm>
          <a:off x="7675685" y="5169885"/>
          <a:ext cx="1116210" cy="5581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Япония </a:t>
          </a:r>
          <a:endParaRPr lang="ru-RU" sz="1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675685" y="5169885"/>
        <a:ext cx="1116210" cy="558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29D14-3C33-4C3D-97E6-26AC5F84C383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96595-E886-4FE9-BA01-286A2DCAA6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6595-E886-4FE9-BA01-286A2DCAA6A6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rgbClr val="F2FA9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B75AD-3C73-4C1A-B903-23F3E869A0FB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25E6-7BE5-4205-B1A8-A43885ED0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ages.zaazu.com/img/afraid-male-afraid-frightened-smiley-emoticon-000138-lar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1133475" cy="11049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</a:t>
            </a:r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endParaRPr lang="ru-RU" sz="6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ó</a:t>
            </a: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льшая часть стран Азии испытывает недостаток: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Железной руды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Пресной воды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Природного газа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Рекреационных ресурсов</a:t>
            </a:r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 запасам каких природных ресурсов зарубежная Азия занимает 1 место?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торф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алмазы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золото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нефть</a:t>
            </a:r>
            <a:endParaRPr lang="ru-RU" sz="4000" b="1" dirty="0" smtClean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1" name="Picture 5" descr="http://static2.insales.ru/images/products/1/7576/2833816/large_10039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517232"/>
            <a:ext cx="1043608" cy="10436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28801"/>
            <a:ext cx="8784976" cy="2592288"/>
          </a:xfrm>
        </p:spPr>
        <p:txBody>
          <a:bodyPr>
            <a:normAutofit/>
          </a:bodyPr>
          <a:lstStyle/>
          <a:p>
            <a:r>
              <a:rPr lang="ru-RU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Экономика зарубежной Азии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 Домашнее задание:</a:t>
            </a:r>
          </a:p>
          <a:p>
            <a:pPr algn="ctr">
              <a:buNone/>
            </a:pPr>
            <a:r>
              <a:rPr lang="ru-RU" sz="5400" b="1" dirty="0" smtClean="0"/>
              <a:t> </a:t>
            </a:r>
          </a:p>
          <a:p>
            <a:pPr algn="ctr">
              <a:buNone/>
            </a:pPr>
            <a:r>
              <a:rPr lang="ru-RU" sz="9600" b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Arial Black" pitchFamily="34" charset="0"/>
              </a:rPr>
              <a:t>§ 38</a:t>
            </a:r>
            <a:endParaRPr lang="ru-RU" sz="9600" b="1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500090"/>
          <a:ext cx="9144000" cy="7572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Япония</a:t>
            </a:r>
            <a:r>
              <a:rPr lang="ru-RU" b="1" dirty="0" smtClean="0"/>
              <a:t> </a:t>
            </a:r>
            <a:r>
              <a:rPr lang="ru-RU" dirty="0" smtClean="0"/>
              <a:t>занимает </a:t>
            </a:r>
            <a:r>
              <a:rPr lang="ru-RU" dirty="0"/>
              <a:t>обособленное положение, так как это "держава № 2" западного мира, единственный член "большой семерки" в этом регионе.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 </a:t>
            </a:r>
            <a:r>
              <a:rPr lang="ru-RU" dirty="0"/>
              <a:t>многим важным показателям занимает лидирующие позиции среди экономически развитых стран Запада;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ea typeface="+mn-ea"/>
                <a:cs typeface="+mn-cs"/>
              </a:rPr>
              <a:t>Страны большой семёрки</a:t>
            </a:r>
          </a:p>
        </p:txBody>
      </p:sp>
      <p:pic>
        <p:nvPicPr>
          <p:cNvPr id="1026" name="Picture 2" descr="C:\Documents and Settings\Егор\Рабочий стол\Временные файлы\11 класс\11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474840"/>
            <a:ext cx="3177548" cy="2383160"/>
          </a:xfrm>
          <a:prstGeom prst="rect">
            <a:avLst/>
          </a:prstGeom>
          <a:noFill/>
        </p:spPr>
      </p:pic>
      <p:pic>
        <p:nvPicPr>
          <p:cNvPr id="1027" name="Picture 3" descr="C:\Documents and Settings\Егор\Рабочий стол\Временные файлы\11 класс\909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157646"/>
            <a:ext cx="3024336" cy="1700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Китай и Индия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также добились больших успехов в экономическом и социальном развитии за короткое время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душевым показателям их успехи пока невелики;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lnSpc>
                <a:spcPct val="70000"/>
              </a:lnSpc>
            </a:pPr>
            <a:r>
              <a:rPr kumimoji="1"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ea typeface="+mn-ea"/>
                <a:cs typeface="+mn-cs"/>
              </a:rPr>
              <a:t>Промежуточные страны</a:t>
            </a:r>
            <a:endParaRPr kumimoji="1"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2051" name="Picture 3" descr="C:\Documents and Settings\Егор\Рабочий стол\Временные файлы\11 класс\63623664_2IMG_74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987062"/>
            <a:ext cx="3552056" cy="2664042"/>
          </a:xfrm>
          <a:prstGeom prst="rect">
            <a:avLst/>
          </a:prstGeom>
          <a:noFill/>
        </p:spPr>
      </p:pic>
      <p:pic>
        <p:nvPicPr>
          <p:cNvPr id="2052" name="Picture 4" descr="C:\Documents and Settings\Егор\Рабочий стол\Временные файлы\11 класс\12976869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509120"/>
            <a:ext cx="3909959" cy="22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467544" y="1196752"/>
            <a:ext cx="4391719" cy="3539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НИС первой волны («азиатские тигры»):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Республика Корея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Сингапур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Гонконг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Тайвань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5105400" y="1268760"/>
            <a:ext cx="4038600" cy="316835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НИС второй волны:</a:t>
            </a: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Малайзия</a:t>
            </a: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Таиланд</a:t>
            </a: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Филиппины</a:t>
            </a: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Индонезия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2"/>
          <p:cNvSpPr>
            <a:spLocks noGrp="1"/>
          </p:cNvSpPr>
          <p:nvPr>
            <p:ph type="title"/>
          </p:nvPr>
        </p:nvSpPr>
        <p:spPr>
          <a:xfrm>
            <a:off x="0" y="-234280"/>
            <a:ext cx="91440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lnSpc>
                <a:spcPct val="70000"/>
              </a:lnSpc>
            </a:pPr>
            <a:r>
              <a:rPr kumimoji="1"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ea typeface="+mn-ea"/>
                <a:cs typeface="+mn-cs"/>
              </a:rPr>
              <a:t>новые индустриальные страны Азии </a:t>
            </a:r>
            <a:r>
              <a:rPr kumimoji="1"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ea typeface="+mn-ea"/>
                <a:cs typeface="+mn-cs"/>
              </a:rPr>
              <a:t> (НИС)</a:t>
            </a:r>
            <a:endParaRPr kumimoji="1"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3074" name="Picture 2" descr="C:\Documents and Settings\Егор\Рабочий стол\Временные файлы\11 класс\img_gallery_01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2528" y="4460527"/>
            <a:ext cx="3779912" cy="2397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Егор\Рабочий стол\Временные файлы\11 класс\d61726d8c39446c5d71be333afb_pr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498545"/>
            <a:ext cx="3149501" cy="2359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228600" y="220762"/>
            <a:ext cx="8610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kumimoji="1"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Принципы развития стран НИС</a:t>
            </a:r>
            <a:endParaRPr kumimoji="1"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468313" y="765175"/>
            <a:ext cx="7812087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Модель «догоняющего развития» -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японская модель развития в качестве основы</a:t>
            </a:r>
          </a:p>
          <a:p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Политика индустриализации:</a:t>
            </a:r>
          </a:p>
          <a:p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1950е гг.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развитие легкой промышленности</a:t>
            </a:r>
          </a:p>
          <a:p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1960-1970е гг.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развитие тяжелой промышленности</a:t>
            </a:r>
          </a:p>
          <a:p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1980е гг.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трудоемкие и наукоемкие производства</a:t>
            </a:r>
          </a:p>
          <a:p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Изменение внешнеэкономических приоритетов: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200" b="0" dirty="0" err="1">
                <a:latin typeface="Times New Roman" pitchFamily="18" charset="0"/>
                <a:cs typeface="Times New Roman" pitchFamily="18" charset="0"/>
              </a:rPr>
              <a:t>мпортозамещающая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модель экономики</a:t>
            </a:r>
          </a:p>
          <a:p>
            <a:r>
              <a:rPr lang="ru-RU" sz="2200" b="0" dirty="0" err="1">
                <a:latin typeface="Times New Roman" pitchFamily="18" charset="0"/>
                <a:cs typeface="Times New Roman" pitchFamily="18" charset="0"/>
              </a:rPr>
              <a:t>Экспортноориентированная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модель экономики (открытость экономик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формирование особых экспортных зон)</a:t>
            </a:r>
          </a:p>
          <a:p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Структурная перестройка хозяйства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200" b="0" dirty="0" err="1">
                <a:latin typeface="Times New Roman" pitchFamily="18" charset="0"/>
                <a:cs typeface="Times New Roman" pitchFamily="18" charset="0"/>
              </a:rPr>
              <a:t>величение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доли промышленности и обрабатывающих производств</a:t>
            </a:r>
          </a:p>
          <a:p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Электронная промышленность как визитная карточка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1</a:t>
            </a:r>
            <a:endParaRPr lang="ru-RU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Самое большое по площади гос-во, не имеющее выхода к морю   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Казахстан               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Турция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Монголия  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ChangeArrowheads="1"/>
          </p:cNvSpPr>
          <p:nvPr/>
        </p:nvSpPr>
        <p:spPr bwMode="auto">
          <a:xfrm>
            <a:off x="336550" y="476672"/>
            <a:ext cx="88074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kumimoji="1"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Факторы успешного развития стран НИС</a:t>
            </a:r>
            <a:endParaRPr kumimoji="1"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539552" y="1412776"/>
            <a:ext cx="835292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Фактор трудовых ресурсов</a:t>
            </a:r>
          </a:p>
          <a:p>
            <a:pPr>
              <a:buFont typeface="Arial" pitchFamily="34" charset="0"/>
              <a:buChar char="•"/>
            </a:pP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Высокий </a:t>
            </a: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естественный прирост</a:t>
            </a:r>
          </a:p>
          <a:p>
            <a:pPr>
              <a:buFont typeface="Arial" pitchFamily="34" charset="0"/>
              <a:buChar char="•"/>
            </a:pP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Дешевизна рабочей силы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радиционно </a:t>
            </a: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благоприятные характеристики рабочей силы (дисциплинированность, образованность)</a:t>
            </a:r>
          </a:p>
          <a:p>
            <a:pPr>
              <a:buFont typeface="Arial" pitchFamily="34" charset="0"/>
              <a:buChar char="•"/>
            </a:pP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Сравнительно высокий уровень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Высокие затраты на 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НИОКР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Научно-исследовательские, опытно-конструкторские и технологические работы 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ea typeface="+mn-ea"/>
                <a:cs typeface="+mn-cs"/>
              </a:rPr>
              <a:t>нефтедобывающие страны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686800" cy="25488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Иран, Ирак, Саудовская Аравия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другие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страны Персидского залива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которые благодаря "нефтедолларам" за короткий срок сумели пройти путь развития, на который им потребовалось бы несколько столетий.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611560" y="3789041"/>
            <a:ext cx="5184576" cy="306896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Сейчас здесь развивается не только добыча нефти, но и нефтехимия, металлургия и другие отрасли.</a:t>
            </a:r>
          </a:p>
          <a:p>
            <a:pPr lvl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 развивается туризм.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Documents and Settings\Егор\Рабочий стол\Временные файлы\11 класс\sx_416765011_d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510136"/>
            <a:ext cx="3347864" cy="3347864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5508104" y="4221088"/>
            <a:ext cx="8229600" cy="2404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ea typeface="+mn-ea"/>
                <a:cs typeface="+mn-cs"/>
              </a:rPr>
              <a:t>Наиболее бедные и отсталые страны</a:t>
            </a:r>
            <a:endParaRPr kumimoji="1"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686800" cy="2548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Лаос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Камбоджа, Непал, Бутан,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Йемен, Бангладеш                </a:t>
            </a:r>
            <a:r>
              <a:rPr lang="ru-RU" dirty="0"/>
              <a:t>- в этих странах современная промышленность практически отсутствует.</a:t>
            </a: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508104" y="4221088"/>
            <a:ext cx="8229600" cy="2404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Егор\Рабочий стол\Временные файлы\11 класс\_MG_5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9681" y="3626147"/>
            <a:ext cx="4844319" cy="32318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Documents and Settings\Егор\Рабочий стол\Временные файлы\11 класс\122_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4283968" cy="321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Найдите правильное утверждение    </a:t>
            </a:r>
            <a:endParaRPr lang="ru-RU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1314450" lvl="2" indent="-514350">
              <a:buFont typeface="+mj-lt"/>
              <a:buAutoNum type="arabicParenR"/>
            </a:pPr>
            <a:r>
              <a:rPr lang="ru-RU" sz="3600" b="1" dirty="0" smtClean="0"/>
              <a:t>В колониях Азии проживает 10% населения   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3600" b="1" dirty="0" smtClean="0"/>
              <a:t>В зарубежной Азии преобладают республики  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3600" b="1" dirty="0" smtClean="0"/>
              <a:t>В Азии проживает до 30% населения планеты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ransition advTm="25000">
    <p:sndAc>
      <p:stSnd>
        <p:snd r:embed="rId3" name="cashreg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Какую религию исповедуют </a:t>
            </a: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японцы?</a:t>
            </a:r>
            <a:endParaRPr lang="ru-RU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конфуцианство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синтоизм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индуизм</a:t>
            </a:r>
          </a:p>
          <a:p>
            <a:endParaRPr lang="ru-RU" dirty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Странами с монархической формой правления являются...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Саудовская </a:t>
            </a:r>
            <a:r>
              <a:rPr lang="ru-RU" sz="4000" b="1" dirty="0" smtClean="0"/>
              <a:t>Аравия, Япония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Монголия</a:t>
            </a:r>
            <a:r>
              <a:rPr lang="ru-RU" sz="4000" b="1" dirty="0" smtClean="0"/>
              <a:t>, Индонезия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Вьетнам</a:t>
            </a:r>
            <a:r>
              <a:rPr lang="ru-RU" sz="4000" b="1" dirty="0" smtClean="0"/>
              <a:t>, Мьянма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Южная </a:t>
            </a:r>
            <a:r>
              <a:rPr lang="ru-RU" sz="4000" b="1" dirty="0" smtClean="0"/>
              <a:t>Корея, Иордания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</a:t>
            </a:r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6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 численности населения Зарубежная Азия занимает ... место в мире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Первое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Второе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Третье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Пятое</a:t>
            </a:r>
          </a:p>
          <a:p>
            <a:pPr marL="1314450" lvl="2" indent="-514350">
              <a:buFont typeface="+mj-lt"/>
              <a:buAutoNum type="arabicParenR"/>
            </a:pPr>
            <a:endParaRPr lang="ru-RU" sz="40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</a:t>
            </a:r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6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Наиболее высокая плотность населения (более 900 чел/км²) характерна для...  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Израиля</a:t>
            </a:r>
            <a:r>
              <a:rPr lang="ru-RU" sz="4000" b="1" dirty="0" smtClean="0"/>
              <a:t>		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Бангладеш</a:t>
            </a:r>
            <a:r>
              <a:rPr lang="ru-RU" sz="4000" b="1" dirty="0" smtClean="0"/>
              <a:t>			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Монголии</a:t>
            </a:r>
            <a:r>
              <a:rPr lang="ru-RU" sz="4000" b="1" dirty="0" smtClean="0"/>
              <a:t>			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Сирии</a:t>
            </a:r>
            <a:endParaRPr lang="ru-RU" sz="40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</a:t>
            </a:r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ru-RU" sz="6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Единственной  страной Зарубежной Азии в которой наблюдается высокая доля людей пожилого возраста   является  : 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Япония       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Китай       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Индия         </a:t>
            </a:r>
            <a:endParaRPr lang="ru-RU" sz="4000" b="1" dirty="0" smtClean="0"/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Турция</a:t>
            </a:r>
            <a:endParaRPr lang="ru-RU" sz="40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</a:t>
            </a:r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6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 какой стране среди верующих преобладают мусульмане?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Вьетнам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Индия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Иран</a:t>
            </a:r>
          </a:p>
          <a:p>
            <a:pPr marL="1314450" lvl="2" indent="-514350">
              <a:buFont typeface="+mj-lt"/>
              <a:buAutoNum type="arabicParenR"/>
            </a:pPr>
            <a:r>
              <a:rPr lang="ru-RU" sz="4000" b="1" dirty="0" smtClean="0"/>
              <a:t>Шри-Ланка</a:t>
            </a:r>
          </a:p>
        </p:txBody>
      </p:sp>
    </p:spTree>
  </p:cSld>
  <p:clrMapOvr>
    <a:masterClrMapping/>
  </p:clrMapOvr>
  <p:transition advTm="20000">
    <p:sndAc>
      <p:stSnd>
        <p:snd r:embed="rId3" name="cashreg.wav"/>
      </p:stSnd>
    </p:sndAc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548</Words>
  <Application>Microsoft Office PowerPoint</Application>
  <PresentationFormat>Экран (4:3)</PresentationFormat>
  <Paragraphs>142</Paragraphs>
  <Slides>22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Слайд 12</vt:lpstr>
      <vt:lpstr>Экономика зарубежной Азии</vt:lpstr>
      <vt:lpstr>Слайд 14</vt:lpstr>
      <vt:lpstr>Слайд 15</vt:lpstr>
      <vt:lpstr>Страны большой семёрки</vt:lpstr>
      <vt:lpstr>Промежуточные страны</vt:lpstr>
      <vt:lpstr>новые индустриальные страны Азии  (НИС)</vt:lpstr>
      <vt:lpstr>Слайд 19</vt:lpstr>
      <vt:lpstr>Слайд 20</vt:lpstr>
      <vt:lpstr>нефтедобывающие страны </vt:lpstr>
      <vt:lpstr>Наиболее бедные и отсталые страны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зарубежной Азии</dc:title>
  <dc:creator>Егор</dc:creator>
  <cp:lastModifiedBy>Егор</cp:lastModifiedBy>
  <cp:revision>20</cp:revision>
  <dcterms:created xsi:type="dcterms:W3CDTF">2011-12-06T01:14:46Z</dcterms:created>
  <dcterms:modified xsi:type="dcterms:W3CDTF">2012-12-04T03:08:30Z</dcterms:modified>
</cp:coreProperties>
</file>