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svm" ContentType="image/unknown"/>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11"/>
  </p:notesMasterIdLst>
  <p:handoutMasterIdLst>
    <p:handoutMasterId r:id="rId12"/>
  </p:handoutMasterIdLst>
  <p:sldIdLst>
    <p:sldId id="256" r:id="rId5"/>
    <p:sldId id="257" r:id="rId6"/>
    <p:sldId id="258" r:id="rId7"/>
    <p:sldId id="259" r:id="rId8"/>
    <p:sldId id="260" r:id="rId9"/>
    <p:sldId id="261" r:id="rId10"/>
  </p:sldIdLst>
  <p:sldSz cx="10080625" cy="7559675" type="screen4x3"/>
  <p:notesSz cx="7772400" cy="100584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16" y="-90"/>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526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Образ слайда 1"/>
          <p:cNvSpPr>
            <a:spLocks noGrp="1" noRot="1" noChangeAspect="1"/>
          </p:cNvSpPr>
          <p:nvPr>
            <p:ph type="sldImg" idx="2"/>
          </p:nvPr>
        </p:nvSpPr>
        <p:spPr>
          <a:xfrm>
            <a:off x="1310400" y="1027079"/>
            <a:ext cx="4934879" cy="3701159"/>
          </a:xfrm>
          <a:prstGeom prst="rect">
            <a:avLst/>
          </a:prstGeom>
          <a:noFill/>
          <a:ln>
            <a:noFill/>
            <a:prstDash val="solid"/>
          </a:ln>
        </p:spPr>
      </p:sp>
      <p:sp>
        <p:nvSpPr>
          <p:cNvPr id="3" name="Заметки 2"/>
          <p:cNvSpPr txBox="1">
            <a:spLocks noGrp="1"/>
          </p:cNvSpPr>
          <p:nvPr>
            <p:ph type="body" sz="quarter" idx="3"/>
          </p:nvPr>
        </p:nvSpPr>
        <p:spPr>
          <a:xfrm>
            <a:off x="1169280" y="5087520"/>
            <a:ext cx="5222520" cy="4108320"/>
          </a:xfrm>
          <a:prstGeom prst="rect">
            <a:avLst/>
          </a:prstGeom>
          <a:noFill/>
          <a:ln>
            <a:noFill/>
          </a:ln>
        </p:spPr>
        <p:txBody>
          <a:bodyPr lIns="0" tIns="0" rIns="0" bIns="0"/>
          <a:lstStyle/>
          <a:p>
            <a:endParaRPr lang="es-ES"/>
          </a:p>
        </p:txBody>
      </p:sp>
    </p:spTree>
    <p:extLst>
      <p:ext uri="{BB962C8B-B14F-4D97-AF65-F5344CB8AC3E}">
        <p14:creationId xmlns:p14="http://schemas.microsoft.com/office/powerpoint/2010/main" val="3946563381"/>
      </p:ext>
    </p:extLst>
  </p:cSld>
  <p:clrMap bg1="lt1" tx1="dk1" bg2="lt2" tx2="dk2" accent1="accent1" accent2="accent2" accent3="accent3" accent4="accent4" accent5="accent5" accent6="accent6" hlink="hlink" folHlink="folHlink"/>
  <p:notesStyle>
    <a:lvl1pPr rtl="0" hangingPunct="0">
      <a:tabLst/>
      <a:defRPr lang="es-ES" sz="2000" b="0" i="0" u="none" strike="noStrike">
        <a:ln>
          <a:noFill/>
        </a:ln>
        <a:solidFill>
          <a:srgbClr val="000000"/>
        </a:solidFill>
        <a:latin typeface="Thorndale" pitchFamily="18"/>
        <a:cs typeface="Arial Unicode MS"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a:spLocks noResize="1"/>
          </p:cNvSpPr>
          <p:nvPr/>
        </p:nvSpPr>
        <p:spPr>
          <a:xfrm>
            <a:off x="1310400" y="1027079"/>
            <a:ext cx="4934879" cy="3701159"/>
          </a:xfrm>
          <a:prstGeom prst="rect">
            <a:avLst/>
          </a:prstGeom>
          <a:solidFill>
            <a:schemeClr val="accent1"/>
          </a:solidFill>
          <a:ln w="25400">
            <a:solidFill>
              <a:schemeClr val="accent1">
                <a:shade val="50000"/>
              </a:schemeClr>
            </a:solidFill>
            <a:prstDash val="solid"/>
          </a:ln>
        </p:spPr>
      </p:sp>
      <p:sp>
        <p:nvSpPr>
          <p:cNvPr id="3" name="Заметки 2"/>
          <p:cNvSpPr txBox="1">
            <a:spLocks noGrp="1"/>
          </p:cNvSpPr>
          <p:nvPr>
            <p:ph type="body" sz="quarter" idx="1"/>
          </p:nvPr>
        </p:nvSpPr>
        <p:spPr>
          <a:xfrm>
            <a:off x="756000" y="5078520"/>
            <a:ext cx="6047640" cy="4811400"/>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216000" indent="-216000"/>
            <a:endParaRPr lang="es-ES">
              <a:latin typeface="Arial" pitchFamily="1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1587960" y="1005840"/>
            <a:ext cx="4596120" cy="3447000"/>
          </a:xfrm>
          <a:solidFill>
            <a:schemeClr val="accent1"/>
          </a:solidFill>
          <a:ln w="25400">
            <a:solidFill>
              <a:schemeClr val="accent1">
                <a:shade val="50000"/>
              </a:schemeClr>
            </a:solidFill>
            <a:prstDash val="solid"/>
          </a:ln>
        </p:spPr>
      </p:sp>
      <p:sp>
        <p:nvSpPr>
          <p:cNvPr id="3" name="Заметки 2"/>
          <p:cNvSpPr txBox="1">
            <a:spLocks noGrp="1"/>
          </p:cNvSpPr>
          <p:nvPr>
            <p:ph type="body" sz="quarter" idx="1"/>
          </p:nvPr>
        </p:nvSpPr>
        <p:spPr>
          <a:xfrm>
            <a:off x="1185120" y="4787640"/>
            <a:ext cx="5407200" cy="3826440"/>
          </a:xfrm>
        </p:spPr>
        <p:txBody>
          <a:bodyPr/>
          <a:lstStyle/>
          <a:p>
            <a:endParaRPr lang="es-ES">
              <a:ea typeface="ＭＳ Ｐ明朝" pitchFamily="1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1587960" y="1005840"/>
            <a:ext cx="4596120" cy="3447000"/>
          </a:xfrm>
          <a:solidFill>
            <a:schemeClr val="accent1"/>
          </a:solidFill>
          <a:ln w="25400">
            <a:solidFill>
              <a:schemeClr val="accent1">
                <a:shade val="50000"/>
              </a:schemeClr>
            </a:solidFill>
            <a:prstDash val="solid"/>
          </a:ln>
        </p:spPr>
      </p:sp>
      <p:sp>
        <p:nvSpPr>
          <p:cNvPr id="3" name="Заметки 2"/>
          <p:cNvSpPr txBox="1">
            <a:spLocks noGrp="1"/>
          </p:cNvSpPr>
          <p:nvPr>
            <p:ph type="body" sz="quarter" idx="1"/>
          </p:nvPr>
        </p:nvSpPr>
        <p:spPr>
          <a:xfrm>
            <a:off x="1185120" y="4787640"/>
            <a:ext cx="5407200" cy="3826440"/>
          </a:xfrm>
        </p:spPr>
        <p:txBody>
          <a:bodyPr/>
          <a:lstStyle/>
          <a:p>
            <a:endParaRPr lang="es-ES">
              <a:ea typeface="ＭＳ Ｐ明朝" pitchFamily="1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1587960" y="1005840"/>
            <a:ext cx="4596120" cy="3447000"/>
          </a:xfrm>
          <a:solidFill>
            <a:schemeClr val="accent1"/>
          </a:solidFill>
          <a:ln w="25400">
            <a:solidFill>
              <a:schemeClr val="accent1">
                <a:shade val="50000"/>
              </a:schemeClr>
            </a:solidFill>
            <a:prstDash val="solid"/>
          </a:ln>
        </p:spPr>
      </p:sp>
      <p:sp>
        <p:nvSpPr>
          <p:cNvPr id="3" name="Заметки 2"/>
          <p:cNvSpPr txBox="1">
            <a:spLocks noGrp="1"/>
          </p:cNvSpPr>
          <p:nvPr>
            <p:ph type="body" sz="quarter" idx="1"/>
          </p:nvPr>
        </p:nvSpPr>
        <p:spPr>
          <a:xfrm>
            <a:off x="1185120" y="4787640"/>
            <a:ext cx="5407200" cy="3826440"/>
          </a:xfrm>
        </p:spPr>
        <p:txBody>
          <a:bodyPr/>
          <a:lstStyle/>
          <a:p>
            <a:endParaRPr lang="es-ES">
              <a:ea typeface="ＭＳ Ｐ明朝" pitchFamily="1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1587960" y="1005840"/>
            <a:ext cx="4596120" cy="3447000"/>
          </a:xfrm>
          <a:solidFill>
            <a:schemeClr val="accent1"/>
          </a:solidFill>
          <a:ln w="25400">
            <a:solidFill>
              <a:schemeClr val="accent1">
                <a:shade val="50000"/>
              </a:schemeClr>
            </a:solidFill>
            <a:prstDash val="solid"/>
          </a:ln>
        </p:spPr>
      </p:sp>
      <p:sp>
        <p:nvSpPr>
          <p:cNvPr id="3" name="Заметки 2"/>
          <p:cNvSpPr txBox="1">
            <a:spLocks noGrp="1"/>
          </p:cNvSpPr>
          <p:nvPr>
            <p:ph type="body" sz="quarter" idx="1"/>
          </p:nvPr>
        </p:nvSpPr>
        <p:spPr>
          <a:xfrm>
            <a:off x="1185120" y="4787640"/>
            <a:ext cx="5407200" cy="3826440"/>
          </a:xfrm>
        </p:spPr>
        <p:txBody>
          <a:bodyPr/>
          <a:lstStyle/>
          <a:p>
            <a:endParaRPr lang="es-ES">
              <a:ea typeface="ＭＳ Ｐ明朝" pitchFamily="1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noResize="1"/>
          </p:cNvSpPr>
          <p:nvPr>
            <p:ph type="sldImg"/>
          </p:nvPr>
        </p:nvSpPr>
        <p:spPr>
          <a:xfrm>
            <a:off x="1587960" y="1005840"/>
            <a:ext cx="4596120" cy="3447000"/>
          </a:xfrm>
          <a:solidFill>
            <a:schemeClr val="accent1"/>
          </a:solidFill>
          <a:ln w="25400">
            <a:solidFill>
              <a:schemeClr val="accent1">
                <a:shade val="50000"/>
              </a:schemeClr>
            </a:solidFill>
            <a:prstDash val="solid"/>
          </a:ln>
        </p:spPr>
      </p:sp>
      <p:sp>
        <p:nvSpPr>
          <p:cNvPr id="3" name="Заметки 2"/>
          <p:cNvSpPr txBox="1">
            <a:spLocks noGrp="1"/>
          </p:cNvSpPr>
          <p:nvPr>
            <p:ph type="body" sz="quarter" idx="1"/>
          </p:nvPr>
        </p:nvSpPr>
        <p:spPr>
          <a:xfrm>
            <a:off x="1185120" y="4787640"/>
            <a:ext cx="5407200" cy="3826440"/>
          </a:xfrm>
        </p:spPr>
        <p:txBody>
          <a:bodyPr/>
          <a:lstStyle/>
          <a:p>
            <a:endParaRPr lang="es-ES">
              <a:ea typeface="ＭＳ Ｐ明朝" pitchFamily="1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2347913"/>
            <a:ext cx="8569325" cy="162083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Tree>
    <p:extLst>
      <p:ext uri="{BB962C8B-B14F-4D97-AF65-F5344CB8AC3E}">
        <p14:creationId xmlns:p14="http://schemas.microsoft.com/office/powerpoint/2010/main" val="1334904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5161212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97725" y="627063"/>
            <a:ext cx="2151063" cy="64643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39775" y="627063"/>
            <a:ext cx="6305550" cy="64643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0132757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2347913"/>
            <a:ext cx="8569325" cy="162083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Tree>
    <p:extLst>
      <p:ext uri="{BB962C8B-B14F-4D97-AF65-F5344CB8AC3E}">
        <p14:creationId xmlns:p14="http://schemas.microsoft.com/office/powerpoint/2010/main" val="21313833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4015732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925" y="4857750"/>
            <a:ext cx="8567738"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Tree>
    <p:extLst>
      <p:ext uri="{BB962C8B-B14F-4D97-AF65-F5344CB8AC3E}">
        <p14:creationId xmlns:p14="http://schemas.microsoft.com/office/powerpoint/2010/main" val="23239397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730250" y="2100263"/>
            <a:ext cx="4227513"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110163" y="2100263"/>
            <a:ext cx="4229100" cy="4989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1931024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3213"/>
            <a:ext cx="9072563" cy="1258887"/>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110048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3790135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8121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1625"/>
            <a:ext cx="3316288" cy="1279525"/>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4329571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453652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6438" y="5291138"/>
            <a:ext cx="60483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37319653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5674084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8200" y="639763"/>
            <a:ext cx="2151063" cy="64500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730250" y="639763"/>
            <a:ext cx="6305550" cy="64500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8021179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2347913"/>
            <a:ext cx="8569325" cy="162083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lvl="0"/>
            <a:endParaRPr lang="es-ES"/>
          </a:p>
        </p:txBody>
      </p:sp>
      <p:sp>
        <p:nvSpPr>
          <p:cNvPr id="5" name="Нижний колонтитул 4"/>
          <p:cNvSpPr>
            <a:spLocks noGrp="1"/>
          </p:cNvSpPr>
          <p:nvPr>
            <p:ph type="ftr" sz="quarter" idx="11"/>
          </p:nvPr>
        </p:nvSpPr>
        <p:spPr/>
        <p:txBody>
          <a:bodyPr/>
          <a:lstStyle/>
          <a:p>
            <a:pPr lvl="0"/>
            <a:endParaRPr lang="es-ES"/>
          </a:p>
        </p:txBody>
      </p:sp>
      <p:sp>
        <p:nvSpPr>
          <p:cNvPr id="6" name="Номер слайда 5"/>
          <p:cNvSpPr>
            <a:spLocks noGrp="1"/>
          </p:cNvSpPr>
          <p:nvPr>
            <p:ph type="sldNum" sz="quarter" idx="12"/>
          </p:nvPr>
        </p:nvSpPr>
        <p:spPr/>
        <p:txBody>
          <a:bodyPr/>
          <a:lstStyle/>
          <a:p>
            <a:pPr lvl="0"/>
            <a:fld id="{5C8DE882-25F6-4058-897F-A041CFE21D5E}" type="slidenum">
              <a:t>‹#›</a:t>
            </a:fld>
            <a:endParaRPr lang="es-ES"/>
          </a:p>
        </p:txBody>
      </p:sp>
    </p:spTree>
    <p:extLst>
      <p:ext uri="{BB962C8B-B14F-4D97-AF65-F5344CB8AC3E}">
        <p14:creationId xmlns:p14="http://schemas.microsoft.com/office/powerpoint/2010/main" val="30573016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lvl="0"/>
            <a:endParaRPr lang="es-ES"/>
          </a:p>
        </p:txBody>
      </p:sp>
      <p:sp>
        <p:nvSpPr>
          <p:cNvPr id="5" name="Нижний колонтитул 4"/>
          <p:cNvSpPr>
            <a:spLocks noGrp="1"/>
          </p:cNvSpPr>
          <p:nvPr>
            <p:ph type="ftr" sz="quarter" idx="11"/>
          </p:nvPr>
        </p:nvSpPr>
        <p:spPr/>
        <p:txBody>
          <a:bodyPr/>
          <a:lstStyle/>
          <a:p>
            <a:pPr lvl="0"/>
            <a:endParaRPr lang="es-ES"/>
          </a:p>
        </p:txBody>
      </p:sp>
      <p:sp>
        <p:nvSpPr>
          <p:cNvPr id="6" name="Номер слайда 5"/>
          <p:cNvSpPr>
            <a:spLocks noGrp="1"/>
          </p:cNvSpPr>
          <p:nvPr>
            <p:ph type="sldNum" sz="quarter" idx="12"/>
          </p:nvPr>
        </p:nvSpPr>
        <p:spPr/>
        <p:txBody>
          <a:bodyPr/>
          <a:lstStyle/>
          <a:p>
            <a:pPr lvl="0"/>
            <a:fld id="{0030697F-36BF-48B6-8147-297717FED47A}" type="slidenum">
              <a:t>‹#›</a:t>
            </a:fld>
            <a:endParaRPr lang="es-ES"/>
          </a:p>
        </p:txBody>
      </p:sp>
    </p:spTree>
    <p:extLst>
      <p:ext uri="{BB962C8B-B14F-4D97-AF65-F5344CB8AC3E}">
        <p14:creationId xmlns:p14="http://schemas.microsoft.com/office/powerpoint/2010/main" val="22705266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925" y="4857750"/>
            <a:ext cx="8567738"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lvl="0"/>
            <a:endParaRPr lang="es-ES"/>
          </a:p>
        </p:txBody>
      </p:sp>
      <p:sp>
        <p:nvSpPr>
          <p:cNvPr id="5" name="Нижний колонтитул 4"/>
          <p:cNvSpPr>
            <a:spLocks noGrp="1"/>
          </p:cNvSpPr>
          <p:nvPr>
            <p:ph type="ftr" sz="quarter" idx="11"/>
          </p:nvPr>
        </p:nvSpPr>
        <p:spPr/>
        <p:txBody>
          <a:bodyPr/>
          <a:lstStyle/>
          <a:p>
            <a:pPr lvl="0"/>
            <a:endParaRPr lang="es-ES"/>
          </a:p>
        </p:txBody>
      </p:sp>
      <p:sp>
        <p:nvSpPr>
          <p:cNvPr id="6" name="Номер слайда 5"/>
          <p:cNvSpPr>
            <a:spLocks noGrp="1"/>
          </p:cNvSpPr>
          <p:nvPr>
            <p:ph type="sldNum" sz="quarter" idx="12"/>
          </p:nvPr>
        </p:nvSpPr>
        <p:spPr/>
        <p:txBody>
          <a:bodyPr/>
          <a:lstStyle/>
          <a:p>
            <a:pPr lvl="0"/>
            <a:fld id="{AD0D5CB7-1F53-42D0-AE8C-35D5798BF3C8}" type="slidenum">
              <a:t>‹#›</a:t>
            </a:fld>
            <a:endParaRPr lang="es-ES"/>
          </a:p>
        </p:txBody>
      </p:sp>
    </p:spTree>
    <p:extLst>
      <p:ext uri="{BB962C8B-B14F-4D97-AF65-F5344CB8AC3E}">
        <p14:creationId xmlns:p14="http://schemas.microsoft.com/office/powerpoint/2010/main" val="13920580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lvl="0"/>
            <a:endParaRPr lang="es-ES"/>
          </a:p>
        </p:txBody>
      </p:sp>
      <p:sp>
        <p:nvSpPr>
          <p:cNvPr id="6" name="Нижний колонтитул 5"/>
          <p:cNvSpPr>
            <a:spLocks noGrp="1"/>
          </p:cNvSpPr>
          <p:nvPr>
            <p:ph type="ftr" sz="quarter" idx="11"/>
          </p:nvPr>
        </p:nvSpPr>
        <p:spPr/>
        <p:txBody>
          <a:bodyPr/>
          <a:lstStyle/>
          <a:p>
            <a:pPr lvl="0"/>
            <a:endParaRPr lang="es-ES"/>
          </a:p>
        </p:txBody>
      </p:sp>
      <p:sp>
        <p:nvSpPr>
          <p:cNvPr id="7" name="Номер слайда 6"/>
          <p:cNvSpPr>
            <a:spLocks noGrp="1"/>
          </p:cNvSpPr>
          <p:nvPr>
            <p:ph type="sldNum" sz="quarter" idx="12"/>
          </p:nvPr>
        </p:nvSpPr>
        <p:spPr/>
        <p:txBody>
          <a:bodyPr/>
          <a:lstStyle/>
          <a:p>
            <a:pPr lvl="0"/>
            <a:fld id="{4F99E105-C5C2-4A86-A35A-D4FF057386B0}" type="slidenum">
              <a:t>‹#›</a:t>
            </a:fld>
            <a:endParaRPr lang="es-ES"/>
          </a:p>
        </p:txBody>
      </p:sp>
    </p:spTree>
    <p:extLst>
      <p:ext uri="{BB962C8B-B14F-4D97-AF65-F5344CB8AC3E}">
        <p14:creationId xmlns:p14="http://schemas.microsoft.com/office/powerpoint/2010/main" val="38342013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3213"/>
            <a:ext cx="9072563" cy="1258887"/>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lvl="0"/>
            <a:endParaRPr lang="es-ES"/>
          </a:p>
        </p:txBody>
      </p:sp>
      <p:sp>
        <p:nvSpPr>
          <p:cNvPr id="8" name="Нижний колонтитул 7"/>
          <p:cNvSpPr>
            <a:spLocks noGrp="1"/>
          </p:cNvSpPr>
          <p:nvPr>
            <p:ph type="ftr" sz="quarter" idx="11"/>
          </p:nvPr>
        </p:nvSpPr>
        <p:spPr/>
        <p:txBody>
          <a:bodyPr/>
          <a:lstStyle/>
          <a:p>
            <a:pPr lvl="0"/>
            <a:endParaRPr lang="es-ES"/>
          </a:p>
        </p:txBody>
      </p:sp>
      <p:sp>
        <p:nvSpPr>
          <p:cNvPr id="9" name="Номер слайда 8"/>
          <p:cNvSpPr>
            <a:spLocks noGrp="1"/>
          </p:cNvSpPr>
          <p:nvPr>
            <p:ph type="sldNum" sz="quarter" idx="12"/>
          </p:nvPr>
        </p:nvSpPr>
        <p:spPr/>
        <p:txBody>
          <a:bodyPr/>
          <a:lstStyle/>
          <a:p>
            <a:pPr lvl="0"/>
            <a:fld id="{E6B14B92-0024-4C77-8D5A-9D4D0281F3C6}" type="slidenum">
              <a:t>‹#›</a:t>
            </a:fld>
            <a:endParaRPr lang="es-ES"/>
          </a:p>
        </p:txBody>
      </p:sp>
    </p:spTree>
    <p:extLst>
      <p:ext uri="{BB962C8B-B14F-4D97-AF65-F5344CB8AC3E}">
        <p14:creationId xmlns:p14="http://schemas.microsoft.com/office/powerpoint/2010/main" val="16920135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lvl="0"/>
            <a:endParaRPr lang="es-ES"/>
          </a:p>
        </p:txBody>
      </p:sp>
      <p:sp>
        <p:nvSpPr>
          <p:cNvPr id="4" name="Нижний колонтитул 3"/>
          <p:cNvSpPr>
            <a:spLocks noGrp="1"/>
          </p:cNvSpPr>
          <p:nvPr>
            <p:ph type="ftr" sz="quarter" idx="11"/>
          </p:nvPr>
        </p:nvSpPr>
        <p:spPr/>
        <p:txBody>
          <a:bodyPr/>
          <a:lstStyle/>
          <a:p>
            <a:pPr lvl="0"/>
            <a:endParaRPr lang="es-ES"/>
          </a:p>
        </p:txBody>
      </p:sp>
      <p:sp>
        <p:nvSpPr>
          <p:cNvPr id="5" name="Номер слайда 4"/>
          <p:cNvSpPr>
            <a:spLocks noGrp="1"/>
          </p:cNvSpPr>
          <p:nvPr>
            <p:ph type="sldNum" sz="quarter" idx="12"/>
          </p:nvPr>
        </p:nvSpPr>
        <p:spPr/>
        <p:txBody>
          <a:bodyPr/>
          <a:lstStyle/>
          <a:p>
            <a:pPr lvl="0"/>
            <a:fld id="{4C68AE53-99CE-4217-9C3B-BD56101F32FA}" type="slidenum">
              <a:t>‹#›</a:t>
            </a:fld>
            <a:endParaRPr lang="es-ES"/>
          </a:p>
        </p:txBody>
      </p:sp>
    </p:spTree>
    <p:extLst>
      <p:ext uri="{BB962C8B-B14F-4D97-AF65-F5344CB8AC3E}">
        <p14:creationId xmlns:p14="http://schemas.microsoft.com/office/powerpoint/2010/main" val="2261974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lvl="0"/>
            <a:endParaRPr lang="es-ES"/>
          </a:p>
        </p:txBody>
      </p:sp>
      <p:sp>
        <p:nvSpPr>
          <p:cNvPr id="3" name="Нижний колонтитул 2"/>
          <p:cNvSpPr>
            <a:spLocks noGrp="1"/>
          </p:cNvSpPr>
          <p:nvPr>
            <p:ph type="ftr" sz="quarter" idx="11"/>
          </p:nvPr>
        </p:nvSpPr>
        <p:spPr/>
        <p:txBody>
          <a:bodyPr/>
          <a:lstStyle/>
          <a:p>
            <a:pPr lvl="0"/>
            <a:endParaRPr lang="es-ES"/>
          </a:p>
        </p:txBody>
      </p:sp>
      <p:sp>
        <p:nvSpPr>
          <p:cNvPr id="4" name="Номер слайда 3"/>
          <p:cNvSpPr>
            <a:spLocks noGrp="1"/>
          </p:cNvSpPr>
          <p:nvPr>
            <p:ph type="sldNum" sz="quarter" idx="12"/>
          </p:nvPr>
        </p:nvSpPr>
        <p:spPr/>
        <p:txBody>
          <a:bodyPr/>
          <a:lstStyle/>
          <a:p>
            <a:pPr lvl="0"/>
            <a:fld id="{40F0C0CB-DE76-4393-883A-2B6D8566BFBB}" type="slidenum">
              <a:t>‹#›</a:t>
            </a:fld>
            <a:endParaRPr lang="es-ES"/>
          </a:p>
        </p:txBody>
      </p:sp>
    </p:spTree>
    <p:extLst>
      <p:ext uri="{BB962C8B-B14F-4D97-AF65-F5344CB8AC3E}">
        <p14:creationId xmlns:p14="http://schemas.microsoft.com/office/powerpoint/2010/main" val="3137977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925" y="4857750"/>
            <a:ext cx="8567738"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Tree>
    <p:extLst>
      <p:ext uri="{BB962C8B-B14F-4D97-AF65-F5344CB8AC3E}">
        <p14:creationId xmlns:p14="http://schemas.microsoft.com/office/powerpoint/2010/main" val="37302291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1625"/>
            <a:ext cx="3316288" cy="1279525"/>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lvl="0"/>
            <a:endParaRPr lang="es-ES"/>
          </a:p>
        </p:txBody>
      </p:sp>
      <p:sp>
        <p:nvSpPr>
          <p:cNvPr id="6" name="Нижний колонтитул 5"/>
          <p:cNvSpPr>
            <a:spLocks noGrp="1"/>
          </p:cNvSpPr>
          <p:nvPr>
            <p:ph type="ftr" sz="quarter" idx="11"/>
          </p:nvPr>
        </p:nvSpPr>
        <p:spPr/>
        <p:txBody>
          <a:bodyPr/>
          <a:lstStyle/>
          <a:p>
            <a:pPr lvl="0"/>
            <a:endParaRPr lang="es-ES"/>
          </a:p>
        </p:txBody>
      </p:sp>
      <p:sp>
        <p:nvSpPr>
          <p:cNvPr id="7" name="Номер слайда 6"/>
          <p:cNvSpPr>
            <a:spLocks noGrp="1"/>
          </p:cNvSpPr>
          <p:nvPr>
            <p:ph type="sldNum" sz="quarter" idx="12"/>
          </p:nvPr>
        </p:nvSpPr>
        <p:spPr/>
        <p:txBody>
          <a:bodyPr/>
          <a:lstStyle/>
          <a:p>
            <a:pPr lvl="0"/>
            <a:fld id="{2978F50F-7B02-4612-B80A-9CB98CB05A43}" type="slidenum">
              <a:t>‹#›</a:t>
            </a:fld>
            <a:endParaRPr lang="es-ES"/>
          </a:p>
        </p:txBody>
      </p:sp>
    </p:spTree>
    <p:extLst>
      <p:ext uri="{BB962C8B-B14F-4D97-AF65-F5344CB8AC3E}">
        <p14:creationId xmlns:p14="http://schemas.microsoft.com/office/powerpoint/2010/main" val="31443309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6438" y="5291138"/>
            <a:ext cx="60483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lvl="0"/>
            <a:endParaRPr lang="es-ES"/>
          </a:p>
        </p:txBody>
      </p:sp>
      <p:sp>
        <p:nvSpPr>
          <p:cNvPr id="6" name="Нижний колонтитул 5"/>
          <p:cNvSpPr>
            <a:spLocks noGrp="1"/>
          </p:cNvSpPr>
          <p:nvPr>
            <p:ph type="ftr" sz="quarter" idx="11"/>
          </p:nvPr>
        </p:nvSpPr>
        <p:spPr/>
        <p:txBody>
          <a:bodyPr/>
          <a:lstStyle/>
          <a:p>
            <a:pPr lvl="0"/>
            <a:endParaRPr lang="es-ES"/>
          </a:p>
        </p:txBody>
      </p:sp>
      <p:sp>
        <p:nvSpPr>
          <p:cNvPr id="7" name="Номер слайда 6"/>
          <p:cNvSpPr>
            <a:spLocks noGrp="1"/>
          </p:cNvSpPr>
          <p:nvPr>
            <p:ph type="sldNum" sz="quarter" idx="12"/>
          </p:nvPr>
        </p:nvSpPr>
        <p:spPr/>
        <p:txBody>
          <a:bodyPr/>
          <a:lstStyle/>
          <a:p>
            <a:pPr lvl="0"/>
            <a:fld id="{DAE118FF-BF9B-4BFA-A43E-E94EDE141519}" type="slidenum">
              <a:t>‹#›</a:t>
            </a:fld>
            <a:endParaRPr lang="es-ES"/>
          </a:p>
        </p:txBody>
      </p:sp>
    </p:spTree>
    <p:extLst>
      <p:ext uri="{BB962C8B-B14F-4D97-AF65-F5344CB8AC3E}">
        <p14:creationId xmlns:p14="http://schemas.microsoft.com/office/powerpoint/2010/main" val="2911324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lvl="0"/>
            <a:endParaRPr lang="es-ES"/>
          </a:p>
        </p:txBody>
      </p:sp>
      <p:sp>
        <p:nvSpPr>
          <p:cNvPr id="5" name="Нижний колонтитул 4"/>
          <p:cNvSpPr>
            <a:spLocks noGrp="1"/>
          </p:cNvSpPr>
          <p:nvPr>
            <p:ph type="ftr" sz="quarter" idx="11"/>
          </p:nvPr>
        </p:nvSpPr>
        <p:spPr/>
        <p:txBody>
          <a:bodyPr/>
          <a:lstStyle/>
          <a:p>
            <a:pPr lvl="0"/>
            <a:endParaRPr lang="es-ES"/>
          </a:p>
        </p:txBody>
      </p:sp>
      <p:sp>
        <p:nvSpPr>
          <p:cNvPr id="6" name="Номер слайда 5"/>
          <p:cNvSpPr>
            <a:spLocks noGrp="1"/>
          </p:cNvSpPr>
          <p:nvPr>
            <p:ph type="sldNum" sz="quarter" idx="12"/>
          </p:nvPr>
        </p:nvSpPr>
        <p:spPr/>
        <p:txBody>
          <a:bodyPr/>
          <a:lstStyle/>
          <a:p>
            <a:pPr lvl="0"/>
            <a:fld id="{CDB98509-2003-4B57-B4B0-7116E9FD0FC9}" type="slidenum">
              <a:t>‹#›</a:t>
            </a:fld>
            <a:endParaRPr lang="es-ES"/>
          </a:p>
        </p:txBody>
      </p:sp>
    </p:spTree>
    <p:extLst>
      <p:ext uri="{BB962C8B-B14F-4D97-AF65-F5344CB8AC3E}">
        <p14:creationId xmlns:p14="http://schemas.microsoft.com/office/powerpoint/2010/main" val="42429744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99325" y="177800"/>
            <a:ext cx="2276475" cy="65801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68313" y="177800"/>
            <a:ext cx="6678612" cy="65801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lvl="0"/>
            <a:endParaRPr lang="es-ES"/>
          </a:p>
        </p:txBody>
      </p:sp>
      <p:sp>
        <p:nvSpPr>
          <p:cNvPr id="5" name="Нижний колонтитул 4"/>
          <p:cNvSpPr>
            <a:spLocks noGrp="1"/>
          </p:cNvSpPr>
          <p:nvPr>
            <p:ph type="ftr" sz="quarter" idx="11"/>
          </p:nvPr>
        </p:nvSpPr>
        <p:spPr/>
        <p:txBody>
          <a:bodyPr/>
          <a:lstStyle/>
          <a:p>
            <a:pPr lvl="0"/>
            <a:endParaRPr lang="es-ES"/>
          </a:p>
        </p:txBody>
      </p:sp>
      <p:sp>
        <p:nvSpPr>
          <p:cNvPr id="6" name="Номер слайда 5"/>
          <p:cNvSpPr>
            <a:spLocks noGrp="1"/>
          </p:cNvSpPr>
          <p:nvPr>
            <p:ph type="sldNum" sz="quarter" idx="12"/>
          </p:nvPr>
        </p:nvSpPr>
        <p:spPr/>
        <p:txBody>
          <a:bodyPr/>
          <a:lstStyle/>
          <a:p>
            <a:pPr lvl="0"/>
            <a:fld id="{C8858398-8D11-4A8A-93C5-DA854B270792}" type="slidenum">
              <a:t>‹#›</a:t>
            </a:fld>
            <a:endParaRPr lang="es-ES"/>
          </a:p>
        </p:txBody>
      </p:sp>
    </p:spTree>
    <p:extLst>
      <p:ext uri="{BB962C8B-B14F-4D97-AF65-F5344CB8AC3E}">
        <p14:creationId xmlns:p14="http://schemas.microsoft.com/office/powerpoint/2010/main" val="19180031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2347913"/>
            <a:ext cx="8569325" cy="162083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pPr lvl="0"/>
            <a:endParaRPr lang="es-ES"/>
          </a:p>
        </p:txBody>
      </p:sp>
      <p:sp>
        <p:nvSpPr>
          <p:cNvPr id="5" name="Нижний колонтитул 4"/>
          <p:cNvSpPr>
            <a:spLocks noGrp="1"/>
          </p:cNvSpPr>
          <p:nvPr>
            <p:ph type="ftr" sz="quarter" idx="11"/>
          </p:nvPr>
        </p:nvSpPr>
        <p:spPr/>
        <p:txBody>
          <a:bodyPr/>
          <a:lstStyle/>
          <a:p>
            <a:pPr lvl="0"/>
            <a:endParaRPr lang="es-ES"/>
          </a:p>
        </p:txBody>
      </p:sp>
      <p:sp>
        <p:nvSpPr>
          <p:cNvPr id="6" name="Номер слайда 5"/>
          <p:cNvSpPr>
            <a:spLocks noGrp="1"/>
          </p:cNvSpPr>
          <p:nvPr>
            <p:ph type="sldNum" sz="quarter" idx="12"/>
          </p:nvPr>
        </p:nvSpPr>
        <p:spPr/>
        <p:txBody>
          <a:bodyPr/>
          <a:lstStyle/>
          <a:p>
            <a:pPr lvl="0"/>
            <a:fld id="{5557F22E-6179-4159-9619-2C7F0B0624B7}" type="slidenum">
              <a:t>‹#›</a:t>
            </a:fld>
            <a:endParaRPr lang="es-ES"/>
          </a:p>
        </p:txBody>
      </p:sp>
    </p:spTree>
    <p:extLst>
      <p:ext uri="{BB962C8B-B14F-4D97-AF65-F5344CB8AC3E}">
        <p14:creationId xmlns:p14="http://schemas.microsoft.com/office/powerpoint/2010/main" val="10916925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lvl="0"/>
            <a:endParaRPr lang="es-ES"/>
          </a:p>
        </p:txBody>
      </p:sp>
      <p:sp>
        <p:nvSpPr>
          <p:cNvPr id="5" name="Нижний колонтитул 4"/>
          <p:cNvSpPr>
            <a:spLocks noGrp="1"/>
          </p:cNvSpPr>
          <p:nvPr>
            <p:ph type="ftr" sz="quarter" idx="11"/>
          </p:nvPr>
        </p:nvSpPr>
        <p:spPr/>
        <p:txBody>
          <a:bodyPr/>
          <a:lstStyle/>
          <a:p>
            <a:pPr lvl="0"/>
            <a:endParaRPr lang="es-ES"/>
          </a:p>
        </p:txBody>
      </p:sp>
      <p:sp>
        <p:nvSpPr>
          <p:cNvPr id="6" name="Номер слайда 5"/>
          <p:cNvSpPr>
            <a:spLocks noGrp="1"/>
          </p:cNvSpPr>
          <p:nvPr>
            <p:ph type="sldNum" sz="quarter" idx="12"/>
          </p:nvPr>
        </p:nvSpPr>
        <p:spPr/>
        <p:txBody>
          <a:bodyPr/>
          <a:lstStyle/>
          <a:p>
            <a:pPr lvl="0"/>
            <a:fld id="{339AE2E3-90B8-4466-B30E-D415FEC6C300}" type="slidenum">
              <a:t>‹#›</a:t>
            </a:fld>
            <a:endParaRPr lang="es-ES"/>
          </a:p>
        </p:txBody>
      </p:sp>
    </p:spTree>
    <p:extLst>
      <p:ext uri="{BB962C8B-B14F-4D97-AF65-F5344CB8AC3E}">
        <p14:creationId xmlns:p14="http://schemas.microsoft.com/office/powerpoint/2010/main" val="1037040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925" y="4857750"/>
            <a:ext cx="8567738"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pPr lvl="0"/>
            <a:endParaRPr lang="es-ES"/>
          </a:p>
        </p:txBody>
      </p:sp>
      <p:sp>
        <p:nvSpPr>
          <p:cNvPr id="5" name="Нижний колонтитул 4"/>
          <p:cNvSpPr>
            <a:spLocks noGrp="1"/>
          </p:cNvSpPr>
          <p:nvPr>
            <p:ph type="ftr" sz="quarter" idx="11"/>
          </p:nvPr>
        </p:nvSpPr>
        <p:spPr/>
        <p:txBody>
          <a:bodyPr/>
          <a:lstStyle/>
          <a:p>
            <a:pPr lvl="0"/>
            <a:endParaRPr lang="es-ES"/>
          </a:p>
        </p:txBody>
      </p:sp>
      <p:sp>
        <p:nvSpPr>
          <p:cNvPr id="6" name="Номер слайда 5"/>
          <p:cNvSpPr>
            <a:spLocks noGrp="1"/>
          </p:cNvSpPr>
          <p:nvPr>
            <p:ph type="sldNum" sz="quarter" idx="12"/>
          </p:nvPr>
        </p:nvSpPr>
        <p:spPr/>
        <p:txBody>
          <a:bodyPr/>
          <a:lstStyle/>
          <a:p>
            <a:pPr lvl="0"/>
            <a:fld id="{2B6A11D2-A6E1-42E7-AEDF-F49CA607D995}" type="slidenum">
              <a:t>‹#›</a:t>
            </a:fld>
            <a:endParaRPr lang="es-ES"/>
          </a:p>
        </p:txBody>
      </p:sp>
    </p:spTree>
    <p:extLst>
      <p:ext uri="{BB962C8B-B14F-4D97-AF65-F5344CB8AC3E}">
        <p14:creationId xmlns:p14="http://schemas.microsoft.com/office/powerpoint/2010/main" val="25960252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503238" y="1768475"/>
            <a:ext cx="4459287"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114925" y="1768475"/>
            <a:ext cx="4460875"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pPr lvl="0"/>
            <a:endParaRPr lang="es-ES"/>
          </a:p>
        </p:txBody>
      </p:sp>
      <p:sp>
        <p:nvSpPr>
          <p:cNvPr id="6" name="Нижний колонтитул 5"/>
          <p:cNvSpPr>
            <a:spLocks noGrp="1"/>
          </p:cNvSpPr>
          <p:nvPr>
            <p:ph type="ftr" sz="quarter" idx="11"/>
          </p:nvPr>
        </p:nvSpPr>
        <p:spPr/>
        <p:txBody>
          <a:bodyPr/>
          <a:lstStyle/>
          <a:p>
            <a:pPr lvl="0"/>
            <a:endParaRPr lang="es-ES"/>
          </a:p>
        </p:txBody>
      </p:sp>
      <p:sp>
        <p:nvSpPr>
          <p:cNvPr id="7" name="Номер слайда 6"/>
          <p:cNvSpPr>
            <a:spLocks noGrp="1"/>
          </p:cNvSpPr>
          <p:nvPr>
            <p:ph type="sldNum" sz="quarter" idx="12"/>
          </p:nvPr>
        </p:nvSpPr>
        <p:spPr/>
        <p:txBody>
          <a:bodyPr/>
          <a:lstStyle/>
          <a:p>
            <a:pPr lvl="0"/>
            <a:fld id="{3B713131-5649-4D2C-91A4-BA7EF3FE381B}" type="slidenum">
              <a:t>‹#›</a:t>
            </a:fld>
            <a:endParaRPr lang="es-ES"/>
          </a:p>
        </p:txBody>
      </p:sp>
    </p:spTree>
    <p:extLst>
      <p:ext uri="{BB962C8B-B14F-4D97-AF65-F5344CB8AC3E}">
        <p14:creationId xmlns:p14="http://schemas.microsoft.com/office/powerpoint/2010/main" val="17489807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3213"/>
            <a:ext cx="9072563" cy="1258887"/>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pPr lvl="0"/>
            <a:endParaRPr lang="es-ES"/>
          </a:p>
        </p:txBody>
      </p:sp>
      <p:sp>
        <p:nvSpPr>
          <p:cNvPr id="8" name="Нижний колонтитул 7"/>
          <p:cNvSpPr>
            <a:spLocks noGrp="1"/>
          </p:cNvSpPr>
          <p:nvPr>
            <p:ph type="ftr" sz="quarter" idx="11"/>
          </p:nvPr>
        </p:nvSpPr>
        <p:spPr/>
        <p:txBody>
          <a:bodyPr/>
          <a:lstStyle/>
          <a:p>
            <a:pPr lvl="0"/>
            <a:endParaRPr lang="es-ES"/>
          </a:p>
        </p:txBody>
      </p:sp>
      <p:sp>
        <p:nvSpPr>
          <p:cNvPr id="9" name="Номер слайда 8"/>
          <p:cNvSpPr>
            <a:spLocks noGrp="1"/>
          </p:cNvSpPr>
          <p:nvPr>
            <p:ph type="sldNum" sz="quarter" idx="12"/>
          </p:nvPr>
        </p:nvSpPr>
        <p:spPr/>
        <p:txBody>
          <a:bodyPr/>
          <a:lstStyle/>
          <a:p>
            <a:pPr lvl="0"/>
            <a:fld id="{2BFE95F5-DBEB-4746-A0D8-55A9815B8873}" type="slidenum">
              <a:t>‹#›</a:t>
            </a:fld>
            <a:endParaRPr lang="es-ES"/>
          </a:p>
        </p:txBody>
      </p:sp>
    </p:spTree>
    <p:extLst>
      <p:ext uri="{BB962C8B-B14F-4D97-AF65-F5344CB8AC3E}">
        <p14:creationId xmlns:p14="http://schemas.microsoft.com/office/powerpoint/2010/main" val="20364923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pPr lvl="0"/>
            <a:endParaRPr lang="es-ES"/>
          </a:p>
        </p:txBody>
      </p:sp>
      <p:sp>
        <p:nvSpPr>
          <p:cNvPr id="4" name="Нижний колонтитул 3"/>
          <p:cNvSpPr>
            <a:spLocks noGrp="1"/>
          </p:cNvSpPr>
          <p:nvPr>
            <p:ph type="ftr" sz="quarter" idx="11"/>
          </p:nvPr>
        </p:nvSpPr>
        <p:spPr/>
        <p:txBody>
          <a:bodyPr/>
          <a:lstStyle/>
          <a:p>
            <a:pPr lvl="0"/>
            <a:endParaRPr lang="es-ES"/>
          </a:p>
        </p:txBody>
      </p:sp>
      <p:sp>
        <p:nvSpPr>
          <p:cNvPr id="5" name="Номер слайда 4"/>
          <p:cNvSpPr>
            <a:spLocks noGrp="1"/>
          </p:cNvSpPr>
          <p:nvPr>
            <p:ph type="sldNum" sz="quarter" idx="12"/>
          </p:nvPr>
        </p:nvSpPr>
        <p:spPr/>
        <p:txBody>
          <a:bodyPr/>
          <a:lstStyle/>
          <a:p>
            <a:pPr lvl="0"/>
            <a:fld id="{755277C9-6AE7-401C-AA54-3E2B95BC2B4F}" type="slidenum">
              <a:t>‹#›</a:t>
            </a:fld>
            <a:endParaRPr lang="es-ES"/>
          </a:p>
        </p:txBody>
      </p:sp>
    </p:spTree>
    <p:extLst>
      <p:ext uri="{BB962C8B-B14F-4D97-AF65-F5344CB8AC3E}">
        <p14:creationId xmlns:p14="http://schemas.microsoft.com/office/powerpoint/2010/main" val="23524791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739775" y="2101850"/>
            <a:ext cx="4227513"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119688" y="2101850"/>
            <a:ext cx="4229100" cy="4989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608846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lvl="0"/>
            <a:endParaRPr lang="es-ES"/>
          </a:p>
        </p:txBody>
      </p:sp>
      <p:sp>
        <p:nvSpPr>
          <p:cNvPr id="3" name="Нижний колонтитул 2"/>
          <p:cNvSpPr>
            <a:spLocks noGrp="1"/>
          </p:cNvSpPr>
          <p:nvPr>
            <p:ph type="ftr" sz="quarter" idx="11"/>
          </p:nvPr>
        </p:nvSpPr>
        <p:spPr/>
        <p:txBody>
          <a:bodyPr/>
          <a:lstStyle/>
          <a:p>
            <a:pPr lvl="0"/>
            <a:endParaRPr lang="es-ES"/>
          </a:p>
        </p:txBody>
      </p:sp>
      <p:sp>
        <p:nvSpPr>
          <p:cNvPr id="4" name="Номер слайда 3"/>
          <p:cNvSpPr>
            <a:spLocks noGrp="1"/>
          </p:cNvSpPr>
          <p:nvPr>
            <p:ph type="sldNum" sz="quarter" idx="12"/>
          </p:nvPr>
        </p:nvSpPr>
        <p:spPr/>
        <p:txBody>
          <a:bodyPr/>
          <a:lstStyle/>
          <a:p>
            <a:pPr lvl="0"/>
            <a:fld id="{15A9EB04-EF98-4110-8E23-5A7388608E6F}" type="slidenum">
              <a:t>‹#›</a:t>
            </a:fld>
            <a:endParaRPr lang="es-ES"/>
          </a:p>
        </p:txBody>
      </p:sp>
    </p:spTree>
    <p:extLst>
      <p:ext uri="{BB962C8B-B14F-4D97-AF65-F5344CB8AC3E}">
        <p14:creationId xmlns:p14="http://schemas.microsoft.com/office/powerpoint/2010/main" val="13937338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1625"/>
            <a:ext cx="3316288" cy="1279525"/>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lvl="0"/>
            <a:endParaRPr lang="es-ES"/>
          </a:p>
        </p:txBody>
      </p:sp>
      <p:sp>
        <p:nvSpPr>
          <p:cNvPr id="6" name="Нижний колонтитул 5"/>
          <p:cNvSpPr>
            <a:spLocks noGrp="1"/>
          </p:cNvSpPr>
          <p:nvPr>
            <p:ph type="ftr" sz="quarter" idx="11"/>
          </p:nvPr>
        </p:nvSpPr>
        <p:spPr/>
        <p:txBody>
          <a:bodyPr/>
          <a:lstStyle/>
          <a:p>
            <a:pPr lvl="0"/>
            <a:endParaRPr lang="es-ES"/>
          </a:p>
        </p:txBody>
      </p:sp>
      <p:sp>
        <p:nvSpPr>
          <p:cNvPr id="7" name="Номер слайда 6"/>
          <p:cNvSpPr>
            <a:spLocks noGrp="1"/>
          </p:cNvSpPr>
          <p:nvPr>
            <p:ph type="sldNum" sz="quarter" idx="12"/>
          </p:nvPr>
        </p:nvSpPr>
        <p:spPr/>
        <p:txBody>
          <a:bodyPr/>
          <a:lstStyle/>
          <a:p>
            <a:pPr lvl="0"/>
            <a:fld id="{35334B51-CC36-42C1-92F0-B16B6CCDAC0C}" type="slidenum">
              <a:t>‹#›</a:t>
            </a:fld>
            <a:endParaRPr lang="es-ES"/>
          </a:p>
        </p:txBody>
      </p:sp>
    </p:spTree>
    <p:extLst>
      <p:ext uri="{BB962C8B-B14F-4D97-AF65-F5344CB8AC3E}">
        <p14:creationId xmlns:p14="http://schemas.microsoft.com/office/powerpoint/2010/main" val="27075996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6438" y="5291138"/>
            <a:ext cx="60483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pPr lvl="0"/>
            <a:endParaRPr lang="es-ES"/>
          </a:p>
        </p:txBody>
      </p:sp>
      <p:sp>
        <p:nvSpPr>
          <p:cNvPr id="6" name="Нижний колонтитул 5"/>
          <p:cNvSpPr>
            <a:spLocks noGrp="1"/>
          </p:cNvSpPr>
          <p:nvPr>
            <p:ph type="ftr" sz="quarter" idx="11"/>
          </p:nvPr>
        </p:nvSpPr>
        <p:spPr/>
        <p:txBody>
          <a:bodyPr/>
          <a:lstStyle/>
          <a:p>
            <a:pPr lvl="0"/>
            <a:endParaRPr lang="es-ES"/>
          </a:p>
        </p:txBody>
      </p:sp>
      <p:sp>
        <p:nvSpPr>
          <p:cNvPr id="7" name="Номер слайда 6"/>
          <p:cNvSpPr>
            <a:spLocks noGrp="1"/>
          </p:cNvSpPr>
          <p:nvPr>
            <p:ph type="sldNum" sz="quarter" idx="12"/>
          </p:nvPr>
        </p:nvSpPr>
        <p:spPr/>
        <p:txBody>
          <a:bodyPr/>
          <a:lstStyle/>
          <a:p>
            <a:pPr lvl="0"/>
            <a:fld id="{04AAE17E-AFFD-4DEF-BFA0-99718003AA9C}" type="slidenum">
              <a:t>‹#›</a:t>
            </a:fld>
            <a:endParaRPr lang="es-ES"/>
          </a:p>
        </p:txBody>
      </p:sp>
    </p:spTree>
    <p:extLst>
      <p:ext uri="{BB962C8B-B14F-4D97-AF65-F5344CB8AC3E}">
        <p14:creationId xmlns:p14="http://schemas.microsoft.com/office/powerpoint/2010/main" val="40038606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lvl="0"/>
            <a:endParaRPr lang="es-ES"/>
          </a:p>
        </p:txBody>
      </p:sp>
      <p:sp>
        <p:nvSpPr>
          <p:cNvPr id="5" name="Нижний колонтитул 4"/>
          <p:cNvSpPr>
            <a:spLocks noGrp="1"/>
          </p:cNvSpPr>
          <p:nvPr>
            <p:ph type="ftr" sz="quarter" idx="11"/>
          </p:nvPr>
        </p:nvSpPr>
        <p:spPr/>
        <p:txBody>
          <a:bodyPr/>
          <a:lstStyle/>
          <a:p>
            <a:pPr lvl="0"/>
            <a:endParaRPr lang="es-ES"/>
          </a:p>
        </p:txBody>
      </p:sp>
      <p:sp>
        <p:nvSpPr>
          <p:cNvPr id="6" name="Номер слайда 5"/>
          <p:cNvSpPr>
            <a:spLocks noGrp="1"/>
          </p:cNvSpPr>
          <p:nvPr>
            <p:ph type="sldNum" sz="quarter" idx="12"/>
          </p:nvPr>
        </p:nvSpPr>
        <p:spPr/>
        <p:txBody>
          <a:bodyPr/>
          <a:lstStyle/>
          <a:p>
            <a:pPr lvl="0"/>
            <a:fld id="{71899589-5983-4CE2-A7CB-03B833968DE0}" type="slidenum">
              <a:t>‹#›</a:t>
            </a:fld>
            <a:endParaRPr lang="es-ES"/>
          </a:p>
        </p:txBody>
      </p:sp>
    </p:spTree>
    <p:extLst>
      <p:ext uri="{BB962C8B-B14F-4D97-AF65-F5344CB8AC3E}">
        <p14:creationId xmlns:p14="http://schemas.microsoft.com/office/powerpoint/2010/main" val="10929733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99325" y="0"/>
            <a:ext cx="2276475" cy="67579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68313" y="0"/>
            <a:ext cx="6678612" cy="67579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pPr lvl="0"/>
            <a:endParaRPr lang="es-ES"/>
          </a:p>
        </p:txBody>
      </p:sp>
      <p:sp>
        <p:nvSpPr>
          <p:cNvPr id="5" name="Нижний колонтитул 4"/>
          <p:cNvSpPr>
            <a:spLocks noGrp="1"/>
          </p:cNvSpPr>
          <p:nvPr>
            <p:ph type="ftr" sz="quarter" idx="11"/>
          </p:nvPr>
        </p:nvSpPr>
        <p:spPr/>
        <p:txBody>
          <a:bodyPr/>
          <a:lstStyle/>
          <a:p>
            <a:pPr lvl="0"/>
            <a:endParaRPr lang="es-ES"/>
          </a:p>
        </p:txBody>
      </p:sp>
      <p:sp>
        <p:nvSpPr>
          <p:cNvPr id="6" name="Номер слайда 5"/>
          <p:cNvSpPr>
            <a:spLocks noGrp="1"/>
          </p:cNvSpPr>
          <p:nvPr>
            <p:ph type="sldNum" sz="quarter" idx="12"/>
          </p:nvPr>
        </p:nvSpPr>
        <p:spPr/>
        <p:txBody>
          <a:bodyPr/>
          <a:lstStyle/>
          <a:p>
            <a:pPr lvl="0"/>
            <a:fld id="{A1195FC5-4EE9-4238-9ACA-C4D8A7EF9F6A}" type="slidenum">
              <a:t>‹#›</a:t>
            </a:fld>
            <a:endParaRPr lang="es-ES"/>
          </a:p>
        </p:txBody>
      </p:sp>
    </p:spTree>
    <p:extLst>
      <p:ext uri="{BB962C8B-B14F-4D97-AF65-F5344CB8AC3E}">
        <p14:creationId xmlns:p14="http://schemas.microsoft.com/office/powerpoint/2010/main" val="34169463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3213"/>
            <a:ext cx="9072563" cy="1258887"/>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7625044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35517679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65327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1625"/>
            <a:ext cx="3316288" cy="1279525"/>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17371380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6438" y="5291138"/>
            <a:ext cx="60483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extLst>
      <p:ext uri="{BB962C8B-B14F-4D97-AF65-F5344CB8AC3E}">
        <p14:creationId xmlns:p14="http://schemas.microsoft.com/office/powerpoint/2010/main" val="7275061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Прямоугольник 1"/>
          <p:cNvSpPr/>
          <p:nvPr/>
        </p:nvSpPr>
        <p:spPr>
          <a:xfrm>
            <a:off x="465120" y="0"/>
            <a:ext cx="9614880" cy="7560000"/>
          </a:xfrm>
          <a:prstGeom prst="rect">
            <a:avLst/>
          </a:prstGeom>
          <a:gradFill>
            <a:gsLst>
              <a:gs pos="0">
                <a:srgbClr val="FFFBF0"/>
              </a:gs>
              <a:gs pos="100000">
                <a:srgbClr val="FFFFCC"/>
              </a:gs>
            </a:gsLst>
            <a:lin ang="0"/>
          </a:gradFill>
          <a:ln w="25400">
            <a:solidFill>
              <a:srgbClr val="333366">
                <a:alpha val="0"/>
              </a:srgbClr>
            </a:solid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3" name="Заголовок 2"/>
          <p:cNvSpPr txBox="1">
            <a:spLocks noGrp="1"/>
          </p:cNvSpPr>
          <p:nvPr>
            <p:ph type="title"/>
          </p:nvPr>
        </p:nvSpPr>
        <p:spPr>
          <a:xfrm>
            <a:off x="740520" y="627480"/>
            <a:ext cx="8607600" cy="1262160"/>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es-ES"/>
          </a:p>
        </p:txBody>
      </p:sp>
      <p:sp>
        <p:nvSpPr>
          <p:cNvPr id="4" name="Текст 3"/>
          <p:cNvSpPr txBox="1">
            <a:spLocks noGrp="1"/>
          </p:cNvSpPr>
          <p:nvPr>
            <p:ph type="body" idx="1"/>
          </p:nvPr>
        </p:nvSpPr>
        <p:spPr>
          <a:xfrm>
            <a:off x="740520" y="2101680"/>
            <a:ext cx="8607600" cy="4989600"/>
          </a:xfrm>
          <a:prstGeom prst="rect">
            <a:avLst/>
          </a:prstGeom>
          <a:noFill/>
          <a:ln>
            <a:noFill/>
          </a:ln>
        </p:spPr>
        <p:txBody>
          <a:bodyPr lIns="0" tIns="0" rIns="0" bIns="0"/>
          <a:lstStyle>
            <a:defPPr marL="432000" marR="0" lvl="0" indent="-324000" algn="l">
              <a:spcBef>
                <a:spcPts val="0"/>
              </a:spcBef>
              <a:spcAft>
                <a:spcPts val="1417"/>
              </a:spcAft>
              <a:buClr>
                <a:srgbClr val="000000"/>
              </a:buClr>
              <a:buSzPct val="45000"/>
              <a:buFont typeface="StarSymbol"/>
              <a:buNone/>
              <a:defRPr lang="es-ES" sz="3200" b="0" i="0" u="none" strike="noStrike">
                <a:ln>
                  <a:noFill/>
                </a:ln>
                <a:solidFill>
                  <a:srgbClr val="000000"/>
                </a:solidFill>
                <a:latin typeface="Thorndale" pitchFamily="18"/>
                <a:ea typeface="HG Mincho Light J" pitchFamily="2"/>
                <a:cs typeface="Arial Unicode MS" pitchFamily="2"/>
              </a:defRPr>
            </a:defPPr>
            <a:lvl1pPr marL="432000" marR="0" lvl="0" indent="-324000" algn="l">
              <a:spcBef>
                <a:spcPts val="0"/>
              </a:spcBef>
              <a:spcAft>
                <a:spcPts val="1417"/>
              </a:spcAft>
              <a:buClr>
                <a:srgbClr val="000000"/>
              </a:buClr>
              <a:buSzPct val="45000"/>
              <a:buFont typeface="StarSymbol"/>
              <a:buChar char="●"/>
              <a:defRPr lang="es-ES" sz="3200" b="0" i="0" u="none" strike="noStrike">
                <a:ln>
                  <a:noFill/>
                </a:ln>
                <a:solidFill>
                  <a:srgbClr val="000000"/>
                </a:solidFill>
                <a:latin typeface="Thorndale" pitchFamily="18"/>
                <a:ea typeface="HG Mincho Light J" pitchFamily="2"/>
                <a:cs typeface="Arial Unicode MS" pitchFamily="2"/>
              </a:defRPr>
            </a:lvl1pPr>
            <a:lvl2pPr marL="864000" marR="0" lvl="1" indent="-288000" algn="l">
              <a:spcBef>
                <a:spcPts val="0"/>
              </a:spcBef>
              <a:spcAft>
                <a:spcPts val="1134"/>
              </a:spcAft>
              <a:buClr>
                <a:srgbClr val="000000"/>
              </a:buClr>
              <a:buSzPct val="75000"/>
              <a:buFont typeface="StarSymbol"/>
              <a:buChar char="–"/>
              <a:defRPr lang="es-ES" sz="2800" b="0" i="0" u="none" strike="noStrike">
                <a:ln>
                  <a:noFill/>
                </a:ln>
                <a:solidFill>
                  <a:srgbClr val="000000"/>
                </a:solidFill>
                <a:latin typeface="Thorndale" pitchFamily="18"/>
                <a:ea typeface="HG Mincho Light J" pitchFamily="2"/>
                <a:cs typeface="Arial Unicode MS" pitchFamily="2"/>
              </a:defRPr>
            </a:lvl2pPr>
            <a:lvl3pPr marL="1296000" marR="0" lvl="2" indent="-216000" algn="l">
              <a:spcBef>
                <a:spcPts val="0"/>
              </a:spcBef>
              <a:spcAft>
                <a:spcPts val="850"/>
              </a:spcAft>
              <a:buClr>
                <a:srgbClr val="000000"/>
              </a:buClr>
              <a:buSzPct val="45000"/>
              <a:buFont typeface="StarSymbol"/>
              <a:buChar char="●"/>
              <a:defRPr lang="es-ES" sz="2400" b="0" i="0" u="none" strike="noStrike">
                <a:ln>
                  <a:noFill/>
                </a:ln>
                <a:solidFill>
                  <a:srgbClr val="000000"/>
                </a:solidFill>
                <a:latin typeface="Thorndale" pitchFamily="18"/>
                <a:ea typeface="HG Mincho Light J" pitchFamily="2"/>
                <a:cs typeface="Arial Unicode MS" pitchFamily="2"/>
              </a:defRPr>
            </a:lvl3pPr>
            <a:lvl4pPr marL="1728000" marR="0" lvl="3" indent="-216000" algn="l">
              <a:spcBef>
                <a:spcPts val="0"/>
              </a:spcBef>
              <a:spcAft>
                <a:spcPts val="567"/>
              </a:spcAft>
              <a:buClr>
                <a:srgbClr val="000000"/>
              </a:buClr>
              <a:buSzPct val="75000"/>
              <a:buFont typeface="StarSymbol"/>
              <a:buChar char="–"/>
              <a:defRPr lang="es-ES" sz="2000" b="0" i="0" u="none" strike="noStrike">
                <a:ln>
                  <a:noFill/>
                </a:ln>
                <a:solidFill>
                  <a:srgbClr val="000000"/>
                </a:solidFill>
                <a:latin typeface="Thorndale" pitchFamily="18"/>
                <a:ea typeface="HG Mincho Light J" pitchFamily="2"/>
                <a:cs typeface="Arial Unicode MS" pitchFamily="2"/>
              </a:defRPr>
            </a:lvl4pPr>
            <a:lvl5pPr marL="2160000" marR="0" lvl="4" indent="-216000" algn="l">
              <a:spcBef>
                <a:spcPts val="0"/>
              </a:spcBef>
              <a:spcAft>
                <a:spcPts val="283"/>
              </a:spcAft>
              <a:buClr>
                <a:srgbClr val="000000"/>
              </a:buClr>
              <a:buSzPct val="45000"/>
              <a:buFont typeface="StarSymbol"/>
              <a:buChar char="●"/>
              <a:defRPr lang="es-ES" sz="2000" b="0" i="0" u="none" strike="noStrike">
                <a:ln>
                  <a:noFill/>
                </a:ln>
                <a:solidFill>
                  <a:srgbClr val="000000"/>
                </a:solidFill>
                <a:latin typeface="Thorndale" pitchFamily="18"/>
                <a:ea typeface="HG Mincho Light J" pitchFamily="2"/>
                <a:cs typeface="Arial Unicode MS" pitchFamily="2"/>
              </a:defRPr>
            </a:lvl5pPr>
            <a:lvl6pPr marL="2592000" marR="0" lvl="5" indent="-216000" algn="l">
              <a:spcBef>
                <a:spcPts val="0"/>
              </a:spcBef>
              <a:spcAft>
                <a:spcPts val="283"/>
              </a:spcAft>
              <a:buClr>
                <a:srgbClr val="000000"/>
              </a:buClr>
              <a:buSzPct val="45000"/>
              <a:buFont typeface="StarSymbol"/>
              <a:buChar char="●"/>
              <a:defRPr lang="es-ES" sz="2000" b="0" i="0" u="none" strike="noStrike">
                <a:ln>
                  <a:noFill/>
                </a:ln>
                <a:solidFill>
                  <a:srgbClr val="000000"/>
                </a:solidFill>
                <a:latin typeface="Thorndale" pitchFamily="18"/>
                <a:ea typeface="HG Mincho Light J" pitchFamily="2"/>
                <a:cs typeface="Arial Unicode MS" pitchFamily="2"/>
              </a:defRPr>
            </a:lvl6pPr>
            <a:lvl7pPr marL="3024000" marR="0" lvl="6" indent="-216000" algn="l">
              <a:spcBef>
                <a:spcPts val="0"/>
              </a:spcBef>
              <a:spcAft>
                <a:spcPts val="283"/>
              </a:spcAft>
              <a:buClr>
                <a:srgbClr val="000000"/>
              </a:buClr>
              <a:buSzPct val="45000"/>
              <a:buFont typeface="StarSymbol"/>
              <a:buChar char="●"/>
              <a:defRPr lang="es-ES" sz="2000" b="0" i="0" u="none" strike="noStrike">
                <a:ln>
                  <a:noFill/>
                </a:ln>
                <a:solidFill>
                  <a:srgbClr val="000000"/>
                </a:solidFill>
                <a:latin typeface="Thorndale" pitchFamily="18"/>
                <a:ea typeface="HG Mincho Light J" pitchFamily="2"/>
                <a:cs typeface="Arial Unicode MS" pitchFamily="2"/>
              </a:defRPr>
            </a:lvl7pPr>
            <a:lvl8pPr marL="3456000" marR="0" lvl="7" indent="-216000" algn="l">
              <a:spcBef>
                <a:spcPts val="0"/>
              </a:spcBef>
              <a:spcAft>
                <a:spcPts val="283"/>
              </a:spcAft>
              <a:buClr>
                <a:srgbClr val="000000"/>
              </a:buClr>
              <a:buSzPct val="45000"/>
              <a:buFont typeface="StarSymbol"/>
              <a:buChar char="●"/>
              <a:defRPr lang="es-ES" sz="2000" b="0" i="0" u="none" strike="noStrike">
                <a:ln>
                  <a:noFill/>
                </a:ln>
                <a:solidFill>
                  <a:srgbClr val="000000"/>
                </a:solidFill>
                <a:latin typeface="Thorndale" pitchFamily="18"/>
                <a:ea typeface="HG Mincho Light J" pitchFamily="2"/>
                <a:cs typeface="Arial Unicode MS" pitchFamily="2"/>
              </a:defRPr>
            </a:lvl8pPr>
            <a:lvl9pPr marL="3887999" marR="0" lvl="8" indent="-216000" algn="l">
              <a:spcBef>
                <a:spcPts val="0"/>
              </a:spcBef>
              <a:spcAft>
                <a:spcPts val="283"/>
              </a:spcAft>
              <a:buClr>
                <a:srgbClr val="000000"/>
              </a:buClr>
              <a:buSzPct val="45000"/>
              <a:buFont typeface="StarSymbol"/>
              <a:buChar char="●"/>
              <a:defRPr lang="es-ES" sz="2000" b="0" i="0" u="none" strike="noStrike">
                <a:ln>
                  <a:noFill/>
                </a:ln>
                <a:solidFill>
                  <a:srgbClr val="000000"/>
                </a:solidFill>
                <a:latin typeface="Thorndale" pitchFamily="18"/>
                <a:ea typeface="HG Mincho Light J" pitchFamily="2"/>
                <a:cs typeface="Arial Unicode MS" pitchFamily="2"/>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es-ES" sz="4400" b="0" i="0" u="none" strike="noStrike">
          <a:ln>
            <a:noFill/>
          </a:ln>
          <a:solidFill>
            <a:srgbClr val="000000"/>
          </a:solidFill>
          <a:latin typeface="Thorndale" pitchFamily="18"/>
          <a:cs typeface="Arial Unicode MS" pitchFamily="2"/>
        </a:defRPr>
      </a:lvl1pPr>
    </p:titleStyle>
    <p:bodyStyle>
      <a:lvl1pPr marL="0" marR="0" indent="0" algn="l" rtl="0" hangingPunct="0">
        <a:spcBef>
          <a:spcPts val="0"/>
        </a:spcBef>
        <a:spcAft>
          <a:spcPts val="1417"/>
        </a:spcAft>
        <a:tabLst/>
        <a:defRPr lang="es-ES" sz="3200" b="0" i="0" u="none" strike="noStrike">
          <a:ln>
            <a:noFill/>
          </a:ln>
          <a:solidFill>
            <a:srgbClr val="000000"/>
          </a:solidFill>
          <a:latin typeface="Thorndale" pitchFamily="18"/>
          <a:cs typeface="Arial Unicode MS" pitchFamily="2"/>
        </a:defRPr>
      </a:lvl1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Прямоугольник 1"/>
          <p:cNvSpPr/>
          <p:nvPr/>
        </p:nvSpPr>
        <p:spPr>
          <a:xfrm>
            <a:off x="0" y="0"/>
            <a:ext cx="10080000" cy="7560000"/>
          </a:xfrm>
          <a:prstGeom prst="rect">
            <a:avLst/>
          </a:prstGeom>
          <a:gradFill>
            <a:gsLst>
              <a:gs pos="0">
                <a:srgbClr val="0099FF"/>
              </a:gs>
              <a:gs pos="100000">
                <a:srgbClr val="000080"/>
              </a:gs>
            </a:gsLst>
            <a:path path="circle">
              <a:fillToRect l="70000" t="50000" r="30000" b="50000"/>
            </a:path>
          </a:gradFill>
          <a:ln w="25400">
            <a:solidFill>
              <a:schemeClr val="accent1">
                <a:shade val="50000"/>
              </a:schemeClr>
            </a:solid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3" name="Заголовок 2"/>
          <p:cNvSpPr txBox="1">
            <a:spLocks noGrp="1"/>
          </p:cNvSpPr>
          <p:nvPr>
            <p:ph type="title"/>
          </p:nvPr>
        </p:nvSpPr>
        <p:spPr>
          <a:xfrm>
            <a:off x="730799" y="639360"/>
            <a:ext cx="8608320" cy="1262520"/>
          </a:xfrm>
          <a:prstGeom prst="rect">
            <a:avLst/>
          </a:prstGeom>
          <a:noFill/>
          <a:ln>
            <a:noFill/>
          </a:ln>
        </p:spPr>
        <p:txBody>
          <a:bodyPr lIns="0" tIns="0" rIns="0" bIns="0" anchor="ct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endParaRPr lang="es-ES"/>
          </a:p>
        </p:txBody>
      </p:sp>
      <p:sp>
        <p:nvSpPr>
          <p:cNvPr id="4" name="Текст 3"/>
          <p:cNvSpPr txBox="1">
            <a:spLocks noGrp="1"/>
          </p:cNvSpPr>
          <p:nvPr>
            <p:ph type="body" idx="1"/>
          </p:nvPr>
        </p:nvSpPr>
        <p:spPr>
          <a:xfrm>
            <a:off x="730799" y="2100240"/>
            <a:ext cx="8608320" cy="4989600"/>
          </a:xfrm>
          <a:prstGeom prst="rect">
            <a:avLst/>
          </a:prstGeom>
          <a:noFill/>
          <a:ln>
            <a:noFill/>
          </a:ln>
        </p:spPr>
        <p:txBody>
          <a:bodyPr lIns="0" tIns="0" rIns="0" bIns="0"/>
          <a:lstStyle>
            <a:defPPr marL="432000" marR="0" lvl="0" indent="-324000" algn="l">
              <a:spcBef>
                <a:spcPts val="0"/>
              </a:spcBef>
              <a:spcAft>
                <a:spcPts val="1414"/>
              </a:spcAft>
              <a:buClr>
                <a:srgbClr val="00FFFF"/>
              </a:buClr>
              <a:buSzPct val="45000"/>
              <a:buFont typeface="StarSymbol"/>
              <a:buNone/>
              <a:defRPr lang="es-ES" sz="32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defPPr>
            <a:lvl1pPr marL="432000" marR="0" lvl="0" indent="-324000" algn="l">
              <a:spcBef>
                <a:spcPts val="0"/>
              </a:spcBef>
              <a:spcAft>
                <a:spcPts val="1414"/>
              </a:spcAft>
              <a:buClr>
                <a:srgbClr val="00FFFF"/>
              </a:buClr>
              <a:buSzPct val="45000"/>
              <a:buFont typeface="StarSymbol"/>
              <a:buChar char="●"/>
              <a:defRPr lang="es-ES" sz="32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1pPr>
            <a:lvl2pPr marL="864000" marR="0" lvl="1" indent="-288000" algn="l">
              <a:spcBef>
                <a:spcPts val="0"/>
              </a:spcBef>
              <a:spcAft>
                <a:spcPts val="1134"/>
              </a:spcAft>
              <a:buClr>
                <a:srgbClr val="000000"/>
              </a:buClr>
              <a:buSzPct val="75000"/>
              <a:buFont typeface="StarSymbol"/>
              <a:buChar char="–"/>
              <a:defRPr lang="es-ES" sz="28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2pPr>
            <a:lvl3pPr marL="1296000" marR="0" lvl="2" indent="-216000" algn="l">
              <a:spcBef>
                <a:spcPts val="0"/>
              </a:spcBef>
              <a:spcAft>
                <a:spcPts val="850"/>
              </a:spcAft>
              <a:buClr>
                <a:srgbClr val="000000"/>
              </a:buClr>
              <a:buSzPct val="45000"/>
              <a:buFont typeface="StarSymbol"/>
              <a:buChar char="●"/>
              <a:defRPr lang="es-ES" sz="24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3pPr>
            <a:lvl4pPr marL="1728000" marR="0" lvl="3" indent="-216000" algn="l">
              <a:spcBef>
                <a:spcPts val="0"/>
              </a:spcBef>
              <a:spcAft>
                <a:spcPts val="567"/>
              </a:spcAft>
              <a:buClr>
                <a:srgbClr val="000000"/>
              </a:buClr>
              <a:buSzPct val="75000"/>
              <a:buFont typeface="StarSymbol"/>
              <a:buChar char="–"/>
              <a:defRPr lang="es-ES" sz="20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4pPr>
            <a:lvl5pPr marL="2160000" marR="0" lvl="4" indent="-216000" algn="l">
              <a:spcBef>
                <a:spcPts val="0"/>
              </a:spcBef>
              <a:spcAft>
                <a:spcPts val="283"/>
              </a:spcAft>
              <a:buClr>
                <a:srgbClr val="000000"/>
              </a:buClr>
              <a:buSzPct val="45000"/>
              <a:buFont typeface="StarSymbol"/>
              <a:buChar char="●"/>
              <a:defRPr lang="es-ES" sz="20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5pPr>
            <a:lvl6pPr marL="2592000" marR="0" lvl="5" indent="-216000" algn="l">
              <a:spcBef>
                <a:spcPts val="0"/>
              </a:spcBef>
              <a:spcAft>
                <a:spcPts val="283"/>
              </a:spcAft>
              <a:buClr>
                <a:srgbClr val="000000"/>
              </a:buClr>
              <a:buSzPct val="45000"/>
              <a:buFont typeface="StarSymbol"/>
              <a:buChar char="●"/>
              <a:defRPr lang="es-ES" sz="20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6pPr>
            <a:lvl7pPr marL="3024000" marR="0" lvl="6" indent="-216000" algn="l">
              <a:spcBef>
                <a:spcPts val="0"/>
              </a:spcBef>
              <a:spcAft>
                <a:spcPts val="283"/>
              </a:spcAft>
              <a:buClr>
                <a:srgbClr val="000000"/>
              </a:buClr>
              <a:buSzPct val="45000"/>
              <a:buFont typeface="StarSymbol"/>
              <a:buChar char="●"/>
              <a:defRPr lang="es-ES" sz="20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7pPr>
            <a:lvl8pPr marL="3456000" marR="0" lvl="7" indent="-216000" algn="l">
              <a:spcBef>
                <a:spcPts val="0"/>
              </a:spcBef>
              <a:spcAft>
                <a:spcPts val="283"/>
              </a:spcAft>
              <a:buClr>
                <a:srgbClr val="000000"/>
              </a:buClr>
              <a:buSzPct val="45000"/>
              <a:buFont typeface="StarSymbol"/>
              <a:buChar char="●"/>
              <a:defRPr lang="es-ES" sz="20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8pPr>
            <a:lvl9pPr marL="3887999" marR="0" lvl="8" indent="-216000" algn="l">
              <a:spcBef>
                <a:spcPts val="0"/>
              </a:spcBef>
              <a:spcAft>
                <a:spcPts val="283"/>
              </a:spcAft>
              <a:buClr>
                <a:srgbClr val="000000"/>
              </a:buClr>
              <a:buSzPct val="45000"/>
              <a:buFont typeface="StarSymbol"/>
              <a:buChar char="●"/>
              <a:defRPr lang="es-ES" sz="20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s-ES"/>
          </a:p>
        </p:txBody>
      </p:sp>
      <p:sp>
        <p:nvSpPr>
          <p:cNvPr id="5" name="Прямоугольник 4"/>
          <p:cNvSpPr/>
          <p:nvPr/>
        </p:nvSpPr>
        <p:spPr>
          <a:xfrm>
            <a:off x="0" y="0"/>
            <a:ext cx="1513440" cy="7560000"/>
          </a:xfrm>
          <a:prstGeom prst="rect">
            <a:avLst/>
          </a:prstGeom>
          <a:solidFill>
            <a:srgbClr val="000080">
              <a:alpha val="5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6" name="Прямоугольник 5"/>
          <p:cNvSpPr/>
          <p:nvPr/>
        </p:nvSpPr>
        <p:spPr>
          <a:xfrm>
            <a:off x="1526760" y="0"/>
            <a:ext cx="38880" cy="7560000"/>
          </a:xfrm>
          <a:prstGeom prst="rect">
            <a:avLst/>
          </a:prstGeom>
          <a:solidFill>
            <a:srgbClr val="000000">
              <a:alpha val="5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7" name="Прямоугольник 6"/>
          <p:cNvSpPr/>
          <p:nvPr/>
        </p:nvSpPr>
        <p:spPr>
          <a:xfrm>
            <a:off x="8207279" y="7476479"/>
            <a:ext cx="600480" cy="835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8" name="Прямоугольник 7"/>
          <p:cNvSpPr/>
          <p:nvPr/>
        </p:nvSpPr>
        <p:spPr>
          <a:xfrm>
            <a:off x="8207279" y="7333200"/>
            <a:ext cx="600480" cy="781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9" name="Прямоугольник 8"/>
          <p:cNvSpPr/>
          <p:nvPr/>
        </p:nvSpPr>
        <p:spPr>
          <a:xfrm>
            <a:off x="8207279" y="7176240"/>
            <a:ext cx="600480" cy="835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10" name="Прямоугольник 9"/>
          <p:cNvSpPr/>
          <p:nvPr/>
        </p:nvSpPr>
        <p:spPr>
          <a:xfrm>
            <a:off x="8207279" y="7032960"/>
            <a:ext cx="600480" cy="781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11" name="Прямоугольник 10"/>
          <p:cNvSpPr/>
          <p:nvPr/>
        </p:nvSpPr>
        <p:spPr>
          <a:xfrm>
            <a:off x="8207279" y="6876360"/>
            <a:ext cx="600480" cy="835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12" name="Прямоугольник 11"/>
          <p:cNvSpPr/>
          <p:nvPr/>
        </p:nvSpPr>
        <p:spPr>
          <a:xfrm>
            <a:off x="8207279" y="6733080"/>
            <a:ext cx="600480" cy="781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13" name="Прямоугольник 12"/>
          <p:cNvSpPr/>
          <p:nvPr/>
        </p:nvSpPr>
        <p:spPr>
          <a:xfrm>
            <a:off x="8937720" y="7476479"/>
            <a:ext cx="600480" cy="835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14" name="Прямоугольник 13"/>
          <p:cNvSpPr/>
          <p:nvPr/>
        </p:nvSpPr>
        <p:spPr>
          <a:xfrm>
            <a:off x="8937720" y="7333200"/>
            <a:ext cx="600480" cy="781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15" name="Прямоугольник 14"/>
          <p:cNvSpPr/>
          <p:nvPr/>
        </p:nvSpPr>
        <p:spPr>
          <a:xfrm>
            <a:off x="8937720" y="7176240"/>
            <a:ext cx="600480" cy="835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16" name="Прямоугольник 15"/>
          <p:cNvSpPr/>
          <p:nvPr/>
        </p:nvSpPr>
        <p:spPr>
          <a:xfrm>
            <a:off x="8937720" y="7032960"/>
            <a:ext cx="600480" cy="781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17" name="Прямоугольник 16"/>
          <p:cNvSpPr/>
          <p:nvPr/>
        </p:nvSpPr>
        <p:spPr>
          <a:xfrm>
            <a:off x="8937720" y="6876360"/>
            <a:ext cx="600480" cy="835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
        <p:nvSpPr>
          <p:cNvPr id="18" name="Прямоугольник 17"/>
          <p:cNvSpPr/>
          <p:nvPr/>
        </p:nvSpPr>
        <p:spPr>
          <a:xfrm>
            <a:off x="8937720" y="6733080"/>
            <a:ext cx="600480" cy="78120"/>
          </a:xfrm>
          <a:prstGeom prst="rect">
            <a:avLst/>
          </a:prstGeom>
          <a:solidFill>
            <a:srgbClr val="808080">
              <a:alpha val="30000"/>
            </a:srgbClr>
          </a:solidFill>
          <a:ln>
            <a:noFill/>
            <a:prstDash val="solid"/>
          </a:ln>
        </p:spPr>
        <p:txBody>
          <a:bodyPr lIns="0" tIns="0" rIns="0" bIns="0" anchor="ctr" anchorCtr="1"/>
          <a:lstStyle/>
          <a:p>
            <a:pPr lvl="0" rtl="0" hangingPunct="0">
              <a:buNone/>
              <a:tabLst/>
            </a:pPr>
            <a:endParaRPr lang="es-ES" sz="2400">
              <a:solidFill>
                <a:srgbClr val="000000"/>
              </a:solidFill>
              <a:latin typeface="Thorndale" pitchFamily="18"/>
              <a:ea typeface="HG Mincho Light J" pitchFamily="2"/>
              <a:cs typeface="Arial Unicode MS" pitchFamily="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es-ES" sz="44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1pPr>
    </p:titleStyle>
    <p:bodyStyle>
      <a:lvl1pPr marL="0" marR="0" indent="0" algn="l" rtl="0" hangingPunct="0">
        <a:spcBef>
          <a:spcPts val="0"/>
        </a:spcBef>
        <a:spcAft>
          <a:spcPts val="1414"/>
        </a:spcAft>
        <a:tabLst/>
        <a:defRPr lang="es-ES" sz="3200" b="0" i="0" u="none" strike="noStrike">
          <a:ln>
            <a:noFill/>
          </a:ln>
          <a:solidFill>
            <a:srgbClr val="E6E6FF"/>
          </a:solidFill>
          <a:effectLst>
            <a:outerShdw dist="17961" dir="2700000">
              <a:scrgbClr r="0" g="0" b="0"/>
            </a:outerShdw>
          </a:effectLst>
          <a:latin typeface="Thorndale" pitchFamily="18"/>
          <a:ea typeface="ＭＳ Ｐ明朝" pitchFamily="18"/>
          <a:cs typeface="Arial Unicode MS" pitchFamily="2"/>
        </a:defRPr>
      </a:lvl1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468360" y="17784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s-ES"/>
              <a:t>Muokkaa otsikon tekstimuotoa napsauttamalla</a:t>
            </a:r>
          </a:p>
        </p:txBody>
      </p:sp>
      <p:sp>
        <p:nvSpPr>
          <p:cNvPr id="3" name="Текст 2"/>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7"/>
              </a:spcAft>
              <a:buClr>
                <a:srgbClr val="8AE234"/>
              </a:buClr>
              <a:buSzPct val="45000"/>
              <a:buFont typeface="StarSymbol"/>
              <a:buNone/>
              <a:defRPr lang="es-ES" sz="3200" b="0" i="0" u="none" strike="noStrike">
                <a:ln>
                  <a:noFill/>
                </a:ln>
                <a:solidFill>
                  <a:srgbClr val="FFFFFF"/>
                </a:solidFill>
                <a:latin typeface="Nimbus Roman No9 L" pitchFamily="18"/>
                <a:ea typeface="HG Mincho Light J" pitchFamily="2"/>
                <a:cs typeface="Arial" pitchFamily="2"/>
              </a:defRPr>
            </a:defPPr>
            <a:lvl1pPr marL="432000" marR="0" lvl="0" indent="-324000">
              <a:spcBef>
                <a:spcPts val="0"/>
              </a:spcBef>
              <a:spcAft>
                <a:spcPts val="1417"/>
              </a:spcAft>
              <a:buClr>
                <a:srgbClr val="8AE234"/>
              </a:buClr>
              <a:buSzPct val="45000"/>
              <a:buFont typeface="StarSymbol"/>
              <a:buChar char="●"/>
              <a:defRPr lang="es-ES" sz="3200" b="0" i="0" u="none" strike="noStrike">
                <a:ln>
                  <a:noFill/>
                </a:ln>
                <a:solidFill>
                  <a:srgbClr val="FFFFFF"/>
                </a:solidFill>
                <a:latin typeface="Nimbus Roman No9 L" pitchFamily="18"/>
                <a:ea typeface="HG Mincho Light J" pitchFamily="2"/>
                <a:cs typeface="Arial" pitchFamily="2"/>
              </a:defRPr>
            </a:lvl1pPr>
            <a:lvl2pPr marL="864000" marR="0" lvl="1" indent="-288000">
              <a:spcBef>
                <a:spcPts val="0"/>
              </a:spcBef>
              <a:spcAft>
                <a:spcPts val="1134"/>
              </a:spcAft>
              <a:buClr>
                <a:srgbClr val="8AE234"/>
              </a:buClr>
              <a:buSzPct val="45000"/>
              <a:buFont typeface="StarSymbol"/>
              <a:buChar char="●"/>
              <a:defRPr lang="es-ES" sz="2800" b="0" i="0" u="none" strike="noStrike">
                <a:ln>
                  <a:noFill/>
                </a:ln>
                <a:solidFill>
                  <a:srgbClr val="FFFFFF"/>
                </a:solidFill>
                <a:latin typeface="Nimbus Roman No9 L" pitchFamily="18"/>
                <a:ea typeface="HG Mincho Light J" pitchFamily="2"/>
                <a:cs typeface="Arial" pitchFamily="2"/>
              </a:defRPr>
            </a:lvl2pPr>
            <a:lvl3pPr marL="1296000" marR="0" lvl="2" indent="-216000">
              <a:spcBef>
                <a:spcPts val="0"/>
              </a:spcBef>
              <a:spcAft>
                <a:spcPts val="850"/>
              </a:spcAft>
              <a:buClr>
                <a:srgbClr val="8AE234"/>
              </a:buClr>
              <a:buSzPct val="45000"/>
              <a:buFont typeface="StarSymbol"/>
              <a:buChar char="●"/>
              <a:defRPr lang="es-ES" sz="2400" b="0" i="0" u="none" strike="noStrike">
                <a:ln>
                  <a:noFill/>
                </a:ln>
                <a:solidFill>
                  <a:srgbClr val="FFFFFF"/>
                </a:solidFill>
                <a:latin typeface="Nimbus Roman No9 L" pitchFamily="18"/>
                <a:ea typeface="HG Mincho Light J" pitchFamily="2"/>
                <a:cs typeface="Arial" pitchFamily="2"/>
              </a:defRPr>
            </a:lvl3pPr>
            <a:lvl4pPr marL="1728000" marR="0" lvl="3" indent="-216000">
              <a:spcBef>
                <a:spcPts val="0"/>
              </a:spcBef>
              <a:spcAft>
                <a:spcPts val="567"/>
              </a:spcAft>
              <a:buClr>
                <a:srgbClr val="8AE234"/>
              </a:buClr>
              <a:buSzPct val="45000"/>
              <a:buFont typeface="StarSymbol"/>
              <a:buChar char="●"/>
              <a:defRPr lang="es-ES" sz="2000" b="0" i="0" u="none" strike="noStrike">
                <a:ln>
                  <a:noFill/>
                </a:ln>
                <a:solidFill>
                  <a:srgbClr val="FFFFFF"/>
                </a:solidFill>
                <a:latin typeface="Nimbus Roman No9 L" pitchFamily="18"/>
                <a:ea typeface="HG Mincho Light J" pitchFamily="2"/>
                <a:cs typeface="Arial" pitchFamily="2"/>
              </a:defRPr>
            </a:lvl4pPr>
            <a:lvl5pPr marL="2160000" marR="0" lvl="4" indent="-216000">
              <a:spcBef>
                <a:spcPts val="0"/>
              </a:spcBef>
              <a:spcAft>
                <a:spcPts val="283"/>
              </a:spcAft>
              <a:buClr>
                <a:srgbClr val="8AE234"/>
              </a:buClr>
              <a:buSzPct val="45000"/>
              <a:buFont typeface="StarSymbol"/>
              <a:buChar char="●"/>
              <a:defRPr lang="es-ES" sz="2000" b="0" i="0" u="none" strike="noStrike">
                <a:ln>
                  <a:noFill/>
                </a:ln>
                <a:solidFill>
                  <a:srgbClr val="FFFFFF"/>
                </a:solidFill>
                <a:latin typeface="Nimbus Roman No9 L" pitchFamily="18"/>
                <a:ea typeface="HG Mincho Light J" pitchFamily="2"/>
                <a:cs typeface="Arial" pitchFamily="2"/>
              </a:defRPr>
            </a:lvl5pPr>
            <a:lvl6pPr marL="2592000" marR="0" lvl="5" indent="-216000">
              <a:spcBef>
                <a:spcPts val="0"/>
              </a:spcBef>
              <a:spcAft>
                <a:spcPts val="283"/>
              </a:spcAft>
              <a:buClr>
                <a:srgbClr val="8AE234"/>
              </a:buClr>
              <a:buSzPct val="45000"/>
              <a:buFont typeface="StarSymbol"/>
              <a:buChar char="●"/>
              <a:defRPr lang="es-ES" sz="2000" b="0" i="0" u="none" strike="noStrike">
                <a:ln>
                  <a:noFill/>
                </a:ln>
                <a:solidFill>
                  <a:srgbClr val="FFFFFF"/>
                </a:solidFill>
                <a:latin typeface="Nimbus Roman No9 L" pitchFamily="18"/>
                <a:ea typeface="HG Mincho Light J" pitchFamily="2"/>
                <a:cs typeface="Arial" pitchFamily="2"/>
              </a:defRPr>
            </a:lvl6pPr>
            <a:lvl7pPr marL="3024000" marR="0" lvl="6" indent="-216000">
              <a:spcBef>
                <a:spcPts val="0"/>
              </a:spcBef>
              <a:spcAft>
                <a:spcPts val="283"/>
              </a:spcAft>
              <a:buClr>
                <a:srgbClr val="8AE234"/>
              </a:buClr>
              <a:buSzPct val="45000"/>
              <a:buFont typeface="StarSymbol"/>
              <a:buChar char="●"/>
              <a:defRPr lang="es-ES" sz="2000" b="0" i="0" u="none" strike="noStrike">
                <a:ln>
                  <a:noFill/>
                </a:ln>
                <a:solidFill>
                  <a:srgbClr val="FFFFFF"/>
                </a:solidFill>
                <a:latin typeface="Nimbus Roman No9 L" pitchFamily="18"/>
                <a:ea typeface="HG Mincho Light J" pitchFamily="2"/>
                <a:cs typeface="Arial" pitchFamily="2"/>
              </a:defRPr>
            </a:lvl7pPr>
            <a:lvl8pPr marL="3456000" marR="0" lvl="7" indent="-216000">
              <a:spcBef>
                <a:spcPts val="0"/>
              </a:spcBef>
              <a:spcAft>
                <a:spcPts val="283"/>
              </a:spcAft>
              <a:buClr>
                <a:srgbClr val="8AE234"/>
              </a:buClr>
              <a:buSzPct val="45000"/>
              <a:buFont typeface="StarSymbol"/>
              <a:buChar char="●"/>
              <a:defRPr lang="es-ES" sz="2000" b="0" i="0" u="none" strike="noStrike">
                <a:ln>
                  <a:noFill/>
                </a:ln>
                <a:solidFill>
                  <a:srgbClr val="FFFFFF"/>
                </a:solidFill>
                <a:latin typeface="Nimbus Roman No9 L" pitchFamily="18"/>
                <a:ea typeface="HG Mincho Light J" pitchFamily="2"/>
                <a:cs typeface="Arial" pitchFamily="2"/>
              </a:defRPr>
            </a:lvl8pPr>
            <a:lvl9pPr marL="3887999" marR="0" lvl="8" indent="-216000">
              <a:spcBef>
                <a:spcPts val="0"/>
              </a:spcBef>
              <a:spcAft>
                <a:spcPts val="283"/>
              </a:spcAft>
              <a:buClr>
                <a:srgbClr val="8AE234"/>
              </a:buClr>
              <a:buSzPct val="45000"/>
              <a:buFont typeface="StarSymbol"/>
              <a:buChar char="●"/>
              <a:defRPr lang="es-ES" sz="2000" b="0" i="0" u="none" strike="noStrike">
                <a:ln>
                  <a:noFill/>
                </a:ln>
                <a:solidFill>
                  <a:srgbClr val="FFFFFF"/>
                </a:solidFill>
                <a:latin typeface="Nimbus Roman No9 L" pitchFamily="18"/>
                <a:ea typeface="HG Mincho Light J" pitchFamily="2"/>
                <a:cs typeface="Arial" pitchFamily="2"/>
              </a:defRPr>
            </a:lvl9pPr>
          </a:lstStyle>
          <a:p>
            <a:pPr lvl="0"/>
            <a:r>
              <a:rPr lang="es-ES"/>
              <a:t>Muokkaa jäsennyksen tekstimuotoa napsauttamalla</a:t>
            </a:r>
          </a:p>
          <a:p>
            <a:pPr lvl="1"/>
            <a:r>
              <a:rPr lang="es-ES"/>
              <a:t>Toinen jäsennystaso</a:t>
            </a:r>
          </a:p>
          <a:p>
            <a:pPr lvl="2"/>
            <a:r>
              <a:rPr lang="es-ES"/>
              <a:t>Kolmas jäsennystaso</a:t>
            </a:r>
          </a:p>
          <a:p>
            <a:pPr lvl="3"/>
            <a:r>
              <a:rPr lang="es-ES"/>
              <a:t>Neljäs jäsennystaso</a:t>
            </a:r>
          </a:p>
          <a:p>
            <a:pPr lvl="4"/>
            <a:r>
              <a:rPr lang="es-ES"/>
              <a:t>Viides jäsennystaso</a:t>
            </a:r>
          </a:p>
          <a:p>
            <a:pPr lvl="5"/>
            <a:r>
              <a:rPr lang="es-ES"/>
              <a:t>Kuudes jäsennystaso</a:t>
            </a:r>
          </a:p>
          <a:p>
            <a:pPr lvl="6"/>
            <a:r>
              <a:rPr lang="es-ES"/>
              <a:t>Seitsemäs jäsennystaso</a:t>
            </a:r>
          </a:p>
          <a:p>
            <a:pPr lvl="7"/>
            <a:r>
              <a:rPr lang="es-ES"/>
              <a:t>Kahdeksas jäsennystaso</a:t>
            </a:r>
          </a:p>
          <a:p>
            <a:pPr lvl="8"/>
            <a:r>
              <a:rPr lang="es-ES"/>
              <a:t>Yhdeksäs jäsennystaso</a:t>
            </a:r>
          </a:p>
        </p:txBody>
      </p:sp>
      <p:sp>
        <p:nvSpPr>
          <p:cNvPr id="4" name="Дата 3"/>
          <p:cNvSpPr txBox="1">
            <a:spLocks noGrp="1"/>
          </p:cNvSpPr>
          <p:nvPr>
            <p:ph type="dt" sz="half" idx="2"/>
          </p:nvPr>
        </p:nvSpPr>
        <p:spPr>
          <a:xfrm>
            <a:off x="531720" y="7200000"/>
            <a:ext cx="2348280" cy="360000"/>
          </a:xfrm>
          <a:prstGeom prst="rect">
            <a:avLst/>
          </a:prstGeom>
          <a:noFill/>
          <a:ln>
            <a:noFill/>
          </a:ln>
        </p:spPr>
        <p:txBody>
          <a:bodyPr lIns="0" tIns="0" rIns="0" bIns="0"/>
          <a:lstStyle>
            <a:lvl1pPr marL="0" marR="0" lvl="0" indent="0" rtl="0" hangingPunct="0">
              <a:buNone/>
              <a:tabLst/>
              <a:defRPr lang="es-ES" sz="1400">
                <a:solidFill>
                  <a:srgbClr val="FFFFFF"/>
                </a:solidFill>
                <a:latin typeface="Nimbus Roman No9 L" pitchFamily="18"/>
                <a:ea typeface="HG Mincho Light J" pitchFamily="2"/>
                <a:cs typeface="Arial Unicode MS" pitchFamily="2"/>
              </a:defRPr>
            </a:lvl1pPr>
          </a:lstStyle>
          <a:p>
            <a:pPr lvl="0"/>
            <a:endParaRPr lang="es-ES"/>
          </a:p>
        </p:txBody>
      </p:sp>
      <p:sp>
        <p:nvSpPr>
          <p:cNvPr id="5" name="Нижний колонтитул 4"/>
          <p:cNvSpPr txBox="1">
            <a:spLocks noGrp="1"/>
          </p:cNvSpPr>
          <p:nvPr>
            <p:ph type="ftr" sz="quarter" idx="3"/>
          </p:nvPr>
        </p:nvSpPr>
        <p:spPr>
          <a:xfrm>
            <a:off x="3465000" y="7200000"/>
            <a:ext cx="3195000" cy="360000"/>
          </a:xfrm>
          <a:prstGeom prst="rect">
            <a:avLst/>
          </a:prstGeom>
          <a:noFill/>
          <a:ln>
            <a:noFill/>
          </a:ln>
        </p:spPr>
        <p:txBody>
          <a:bodyPr lIns="0" tIns="0" rIns="0" bIns="0"/>
          <a:lstStyle>
            <a:lvl1pPr marL="0" marR="0" lvl="0" indent="0" algn="ctr" rtl="0" hangingPunct="0">
              <a:buNone/>
              <a:tabLst/>
              <a:defRPr lang="es-ES" sz="1400">
                <a:solidFill>
                  <a:srgbClr val="FFFFFF"/>
                </a:solidFill>
                <a:latin typeface="Nimbus Roman No9 L" pitchFamily="18"/>
                <a:ea typeface="HG Mincho Light J" pitchFamily="2"/>
                <a:cs typeface="Arial Unicode MS" pitchFamily="2"/>
              </a:defRPr>
            </a:lvl1pPr>
          </a:lstStyle>
          <a:p>
            <a:pPr lvl="0"/>
            <a:endParaRPr lang="es-ES"/>
          </a:p>
        </p:txBody>
      </p:sp>
      <p:sp>
        <p:nvSpPr>
          <p:cNvPr id="6" name="Номер слайда 5"/>
          <p:cNvSpPr txBox="1">
            <a:spLocks noGrp="1"/>
          </p:cNvSpPr>
          <p:nvPr>
            <p:ph type="sldNum" sz="quarter" idx="4"/>
          </p:nvPr>
        </p:nvSpPr>
        <p:spPr>
          <a:xfrm>
            <a:off x="9180000" y="7020000"/>
            <a:ext cx="540000" cy="521280"/>
          </a:xfrm>
          <a:prstGeom prst="rect">
            <a:avLst/>
          </a:prstGeom>
          <a:noFill/>
          <a:ln>
            <a:noFill/>
          </a:ln>
        </p:spPr>
        <p:txBody>
          <a:bodyPr lIns="0" tIns="0" rIns="0" bIns="0"/>
          <a:lstStyle>
            <a:lvl1pPr marL="0" marR="0" lvl="0" indent="0" algn="l" rtl="0" hangingPunct="0">
              <a:buNone/>
              <a:tabLst/>
              <a:defRPr lang="es-ES" sz="2000">
                <a:solidFill>
                  <a:srgbClr val="2E3436"/>
                </a:solidFill>
                <a:latin typeface="Thorndale" pitchFamily="18"/>
                <a:ea typeface="HG Mincho Light J" pitchFamily="2"/>
                <a:cs typeface="Arial Unicode MS" pitchFamily="2"/>
              </a:defRPr>
            </a:lvl1pPr>
          </a:lstStyle>
          <a:p>
            <a:pPr lvl="0"/>
            <a:fld id="{49DE8511-6459-458E-917E-EB7E5FB93CE4}" type="slidenum">
              <a:t>‹#›</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l" rtl="0" hangingPunct="0">
        <a:buNone/>
        <a:tabLst/>
        <a:defRPr lang="es-ES" sz="4400" b="1" i="0" u="none" strike="noStrike">
          <a:ln>
            <a:noFill/>
          </a:ln>
          <a:solidFill>
            <a:srgbClr val="2E3436"/>
          </a:solidFill>
          <a:latin typeface="Bitstream Vera Sans" pitchFamily="34"/>
          <a:ea typeface="HG Mincho Light J" pitchFamily="2"/>
          <a:cs typeface="Arial" pitchFamily="2"/>
        </a:defRPr>
      </a:lvl1pPr>
    </p:titleStyle>
    <p:bodyStyle>
      <a:lvl1pPr marL="432000" marR="0" lvl="0" indent="-324000" rtl="0" hangingPunct="0">
        <a:buClr>
          <a:srgbClr val="8AE234"/>
        </a:buClr>
        <a:buSzPct val="45000"/>
        <a:buFont typeface="StarSymbol"/>
        <a:buChar char="●"/>
        <a:tabLst/>
        <a:defRPr lang="es-ES"/>
      </a:lvl1pPr>
      <a:lvl2pPr marL="864000" marR="0" lvl="1" indent="-288000" rtl="0" hangingPunct="0">
        <a:buClr>
          <a:srgbClr val="8AE234"/>
        </a:buClr>
        <a:buSzPct val="45000"/>
        <a:buFont typeface="StarSymbol"/>
        <a:buChar char="●"/>
        <a:tabLst/>
        <a:defRPr lang="es-ES"/>
      </a:lvl2pPr>
      <a:lvl3pPr marL="1296000" marR="0" lvl="2" indent="-216000" rtl="0" hangingPunct="0">
        <a:buClr>
          <a:srgbClr val="8AE234"/>
        </a:buClr>
        <a:buSzPct val="45000"/>
        <a:buFont typeface="StarSymbol"/>
        <a:buChar char="●"/>
        <a:tabLst/>
        <a:defRPr lang="es-ES"/>
      </a:lvl3pPr>
      <a:lvl4pPr marL="1728000" marR="0" lvl="3" indent="-216000" rtl="0" hangingPunct="0">
        <a:buClr>
          <a:srgbClr val="8AE234"/>
        </a:buClr>
        <a:buSzPct val="45000"/>
        <a:buFont typeface="StarSymbol"/>
        <a:buChar char="●"/>
        <a:tabLst/>
        <a:defRPr lang="es-ES"/>
      </a:lvl4pPr>
      <a:lvl5pPr marL="2160000" marR="0" lvl="4" indent="-216000" rtl="0" hangingPunct="0">
        <a:buClr>
          <a:srgbClr val="8AE234"/>
        </a:buClr>
        <a:buSzPct val="45000"/>
        <a:buFont typeface="StarSymbol"/>
        <a:buChar char="●"/>
        <a:tabLst/>
        <a:defRPr lang="es-ES"/>
      </a:lvl5pPr>
      <a:lvl6pPr marL="2592000" marR="0" lvl="5" indent="-216000" rtl="0" hangingPunct="0">
        <a:buClr>
          <a:srgbClr val="8AE234"/>
        </a:buClr>
        <a:buSzPct val="45000"/>
        <a:buFont typeface="StarSymbol"/>
        <a:buChar char="●"/>
        <a:tabLst/>
        <a:defRPr lang="es-ES"/>
      </a:lvl6pPr>
      <a:lvl7pPr marL="3024000" marR="0" lvl="6" indent="-216000" rtl="0" hangingPunct="0">
        <a:buClr>
          <a:srgbClr val="8AE234"/>
        </a:buClr>
        <a:buSzPct val="45000"/>
        <a:buFont typeface="StarSymbol"/>
        <a:buChar char="●"/>
        <a:tabLst/>
        <a:defRPr lang="es-ES"/>
      </a:lvl7pPr>
      <a:lvl8pPr marL="3456000" marR="0" lvl="7" indent="-216000" rtl="0" hangingPunct="0">
        <a:buClr>
          <a:srgbClr val="8AE234"/>
        </a:buClr>
        <a:buSzPct val="45000"/>
        <a:buFont typeface="StarSymbol"/>
        <a:buChar char="●"/>
        <a:tabLst/>
        <a:defRPr lang="es-ES"/>
      </a:lvl8pPr>
      <a:lvl9pPr marL="3888000" marR="0" lvl="8" indent="-216000" rtl="0" hangingPunct="0">
        <a:buClr>
          <a:srgbClr val="8AE234"/>
        </a:buClr>
        <a:buSzPct val="45000"/>
        <a:buFont typeface="StarSymbol"/>
        <a:buChar char="●"/>
        <a:tabLst/>
        <a:defRPr lang="es-ES"/>
      </a:lvl9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
        <p:cNvGrpSpPr/>
        <p:nvPr/>
      </p:nvGrpSpPr>
      <p:grpSpPr>
        <a:xfrm>
          <a:off x="0" y="0"/>
          <a:ext cx="0" cy="0"/>
          <a:chOff x="0" y="0"/>
          <a:chExt cx="0" cy="0"/>
        </a:xfrm>
      </p:grpSpPr>
      <p:sp>
        <p:nvSpPr>
          <p:cNvPr id="2" name="Заголовок 1"/>
          <p:cNvSpPr txBox="1">
            <a:spLocks noGrp="1"/>
          </p:cNvSpPr>
          <p:nvPr>
            <p:ph type="title"/>
          </p:nvPr>
        </p:nvSpPr>
        <p:spPr>
          <a:xfrm>
            <a:off x="468360" y="0"/>
            <a:ext cx="9071640" cy="126216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r>
              <a:rPr lang="es-ES"/>
              <a:t>Muokkaa otsikon tekstimuotoa napsauttamalla</a:t>
            </a:r>
          </a:p>
        </p:txBody>
      </p:sp>
      <p:sp>
        <p:nvSpPr>
          <p:cNvPr id="3" name="Текст 2"/>
          <p:cNvSpPr txBox="1">
            <a:spLocks noGrp="1"/>
          </p:cNvSpPr>
          <p:nvPr>
            <p:ph type="body" idx="1"/>
          </p:nvPr>
        </p:nvSpPr>
        <p:spPr>
          <a:xfrm>
            <a:off x="503999" y="1769040"/>
            <a:ext cx="9071640" cy="4989240"/>
          </a:xfrm>
          <a:prstGeom prst="rect">
            <a:avLst/>
          </a:prstGeom>
          <a:noFill/>
          <a:ln>
            <a:noFill/>
          </a:ln>
        </p:spPr>
        <p:txBody>
          <a:bodyPr lIns="0" tIns="0" rIns="0" bIns="0"/>
          <a:lstStyle>
            <a:defPPr marL="432000" marR="0" lvl="0" indent="-324000">
              <a:spcBef>
                <a:spcPts val="0"/>
              </a:spcBef>
              <a:spcAft>
                <a:spcPts val="1417"/>
              </a:spcAft>
              <a:buClr>
                <a:srgbClr val="0066CC"/>
              </a:buClr>
              <a:buSzPct val="45000"/>
              <a:buFont typeface="StarSymbol"/>
              <a:buNone/>
              <a:defRPr lang="es-ES" sz="3200" b="0" i="0" u="none" strike="noStrike">
                <a:ln>
                  <a:noFill/>
                </a:ln>
                <a:solidFill>
                  <a:srgbClr val="000000"/>
                </a:solidFill>
                <a:latin typeface="Arial" pitchFamily="18"/>
                <a:ea typeface="DejaVu Sans" pitchFamily="2"/>
                <a:cs typeface="DejaVu Sans" pitchFamily="2"/>
              </a:defRPr>
            </a:defPPr>
            <a:lvl1pPr marL="432000" marR="0" lvl="0" indent="-324000">
              <a:spcBef>
                <a:spcPts val="0"/>
              </a:spcBef>
              <a:spcAft>
                <a:spcPts val="1417"/>
              </a:spcAft>
              <a:buClr>
                <a:srgbClr val="0066CC"/>
              </a:buClr>
              <a:buSzPct val="45000"/>
              <a:buFont typeface="StarSymbol"/>
              <a:buChar char=""/>
              <a:defRPr lang="es-ES" sz="3200" b="0" i="0" u="none" strike="noStrike">
                <a:ln>
                  <a:noFill/>
                </a:ln>
                <a:solidFill>
                  <a:srgbClr val="000000"/>
                </a:solidFill>
                <a:latin typeface="Arial" pitchFamily="18"/>
                <a:ea typeface="DejaVu Sans" pitchFamily="2"/>
                <a:cs typeface="DejaVu Sans" pitchFamily="2"/>
              </a:defRPr>
            </a:lvl1pPr>
            <a:lvl2pPr marL="864000" marR="0" lvl="1" indent="-288000">
              <a:spcBef>
                <a:spcPts val="0"/>
              </a:spcBef>
              <a:spcAft>
                <a:spcPts val="1134"/>
              </a:spcAft>
              <a:buClr>
                <a:srgbClr val="0066CC"/>
              </a:buClr>
              <a:buSzPct val="45000"/>
              <a:buFont typeface="StarSymbol"/>
              <a:buChar char=""/>
              <a:defRPr lang="es-ES" sz="2800" b="0" i="0" u="none" strike="noStrike">
                <a:ln>
                  <a:noFill/>
                </a:ln>
                <a:solidFill>
                  <a:srgbClr val="000000"/>
                </a:solidFill>
                <a:latin typeface="Arial" pitchFamily="18"/>
                <a:ea typeface="DejaVu Sans" pitchFamily="2"/>
                <a:cs typeface="DejaVu Sans" pitchFamily="2"/>
              </a:defRPr>
            </a:lvl2pPr>
            <a:lvl3pPr marL="1296000" marR="0" lvl="2" indent="-216000">
              <a:spcBef>
                <a:spcPts val="0"/>
              </a:spcBef>
              <a:spcAft>
                <a:spcPts val="850"/>
              </a:spcAft>
              <a:buClr>
                <a:srgbClr val="0066CC"/>
              </a:buClr>
              <a:buSzPct val="45000"/>
              <a:buFont typeface="StarSymbol"/>
              <a:buChar char=""/>
              <a:defRPr lang="es-ES" sz="2400" b="0" i="0" u="none" strike="noStrike">
                <a:ln>
                  <a:noFill/>
                </a:ln>
                <a:solidFill>
                  <a:srgbClr val="000000"/>
                </a:solidFill>
                <a:latin typeface="Arial" pitchFamily="18"/>
                <a:ea typeface="DejaVu Sans" pitchFamily="2"/>
                <a:cs typeface="DejaVu Sans" pitchFamily="2"/>
              </a:defRPr>
            </a:lvl3pPr>
            <a:lvl4pPr marL="1728000" marR="0" lvl="3" indent="-216000">
              <a:spcBef>
                <a:spcPts val="0"/>
              </a:spcBef>
              <a:spcAft>
                <a:spcPts val="567"/>
              </a:spcAft>
              <a:buClr>
                <a:srgbClr val="0066CC"/>
              </a:buClr>
              <a:buSzPct val="45000"/>
              <a:buFont typeface="StarSymbol"/>
              <a:buChar char=""/>
              <a:defRPr lang="es-ES" sz="2000" b="0" i="0" u="none" strike="noStrike">
                <a:ln>
                  <a:noFill/>
                </a:ln>
                <a:solidFill>
                  <a:srgbClr val="000000"/>
                </a:solidFill>
                <a:latin typeface="Arial" pitchFamily="18"/>
                <a:ea typeface="DejaVu Sans" pitchFamily="2"/>
                <a:cs typeface="DejaVu Sans" pitchFamily="2"/>
              </a:defRPr>
            </a:lvl4pPr>
            <a:lvl5pPr marL="2160000" marR="0" lvl="4" indent="-216000">
              <a:spcBef>
                <a:spcPts val="0"/>
              </a:spcBef>
              <a:spcAft>
                <a:spcPts val="283"/>
              </a:spcAft>
              <a:buClr>
                <a:srgbClr val="0066CC"/>
              </a:buClr>
              <a:buSzPct val="45000"/>
              <a:buFont typeface="StarSymbol"/>
              <a:buChar char=""/>
              <a:defRPr lang="es-ES" sz="2000" b="0" i="0" u="none" strike="noStrike">
                <a:ln>
                  <a:noFill/>
                </a:ln>
                <a:solidFill>
                  <a:srgbClr val="000000"/>
                </a:solidFill>
                <a:latin typeface="Arial" pitchFamily="18"/>
                <a:ea typeface="DejaVu Sans" pitchFamily="2"/>
                <a:cs typeface="DejaVu Sans" pitchFamily="2"/>
              </a:defRPr>
            </a:lvl5pPr>
            <a:lvl6pPr marL="2592000" marR="0" lvl="5" indent="-216000">
              <a:spcBef>
                <a:spcPts val="0"/>
              </a:spcBef>
              <a:spcAft>
                <a:spcPts val="283"/>
              </a:spcAft>
              <a:buClr>
                <a:srgbClr val="0066CC"/>
              </a:buClr>
              <a:buSzPct val="45000"/>
              <a:buFont typeface="StarSymbol"/>
              <a:buChar char=""/>
              <a:defRPr lang="es-ES" sz="2000" b="0" i="0" u="none" strike="noStrike">
                <a:ln>
                  <a:noFill/>
                </a:ln>
                <a:solidFill>
                  <a:srgbClr val="000000"/>
                </a:solidFill>
                <a:latin typeface="Arial" pitchFamily="18"/>
                <a:ea typeface="DejaVu Sans" pitchFamily="2"/>
                <a:cs typeface="DejaVu Sans" pitchFamily="2"/>
              </a:defRPr>
            </a:lvl6pPr>
            <a:lvl7pPr marL="3024000" marR="0" lvl="6" indent="-216000">
              <a:spcBef>
                <a:spcPts val="0"/>
              </a:spcBef>
              <a:spcAft>
                <a:spcPts val="283"/>
              </a:spcAft>
              <a:buClr>
                <a:srgbClr val="0066CC"/>
              </a:buClr>
              <a:buSzPct val="45000"/>
              <a:buFont typeface="StarSymbol"/>
              <a:buChar char=""/>
              <a:defRPr lang="es-ES" sz="2000" b="0" i="0" u="none" strike="noStrike">
                <a:ln>
                  <a:noFill/>
                </a:ln>
                <a:solidFill>
                  <a:srgbClr val="000000"/>
                </a:solidFill>
                <a:latin typeface="Arial" pitchFamily="18"/>
                <a:ea typeface="DejaVu Sans" pitchFamily="2"/>
                <a:cs typeface="DejaVu Sans" pitchFamily="2"/>
              </a:defRPr>
            </a:lvl7pPr>
            <a:lvl8pPr marL="3456000" marR="0" lvl="7" indent="-216000">
              <a:spcBef>
                <a:spcPts val="0"/>
              </a:spcBef>
              <a:spcAft>
                <a:spcPts val="283"/>
              </a:spcAft>
              <a:buClr>
                <a:srgbClr val="0066CC"/>
              </a:buClr>
              <a:buSzPct val="45000"/>
              <a:buFont typeface="StarSymbol"/>
              <a:buChar char=""/>
              <a:defRPr lang="es-ES" sz="2000" b="0" i="0" u="none" strike="noStrike">
                <a:ln>
                  <a:noFill/>
                </a:ln>
                <a:solidFill>
                  <a:srgbClr val="000000"/>
                </a:solidFill>
                <a:latin typeface="Arial" pitchFamily="18"/>
                <a:ea typeface="DejaVu Sans" pitchFamily="2"/>
                <a:cs typeface="DejaVu Sans" pitchFamily="2"/>
              </a:defRPr>
            </a:lvl8pPr>
            <a:lvl9pPr marL="3887999" marR="0" lvl="8" indent="-216000">
              <a:spcBef>
                <a:spcPts val="0"/>
              </a:spcBef>
              <a:spcAft>
                <a:spcPts val="283"/>
              </a:spcAft>
              <a:buClr>
                <a:srgbClr val="0066CC"/>
              </a:buClr>
              <a:buSzPct val="45000"/>
              <a:buFont typeface="StarSymbol"/>
              <a:buChar char=""/>
              <a:defRPr lang="es-ES" sz="2000" b="0" i="0" u="none" strike="noStrike">
                <a:ln>
                  <a:noFill/>
                </a:ln>
                <a:solidFill>
                  <a:srgbClr val="000000"/>
                </a:solidFill>
                <a:latin typeface="Arial" pitchFamily="18"/>
                <a:ea typeface="DejaVu Sans" pitchFamily="2"/>
                <a:cs typeface="DejaVu Sans" pitchFamily="2"/>
              </a:defRPr>
            </a:lvl9pPr>
          </a:lstStyle>
          <a:p>
            <a:pPr lvl="0"/>
            <a:r>
              <a:rPr lang="es-ES"/>
              <a:t>Muokkaa jäsennyksen tekstimuotoa napsauttamalla</a:t>
            </a:r>
          </a:p>
          <a:p>
            <a:pPr lvl="1"/>
            <a:r>
              <a:rPr lang="es-ES"/>
              <a:t>Toinen jäsennystaso</a:t>
            </a:r>
          </a:p>
          <a:p>
            <a:pPr lvl="2"/>
            <a:r>
              <a:rPr lang="es-ES"/>
              <a:t>Kolmas jäsennystaso</a:t>
            </a:r>
          </a:p>
          <a:p>
            <a:pPr lvl="3"/>
            <a:r>
              <a:rPr lang="es-ES"/>
              <a:t>Neljäs jäsennystaso</a:t>
            </a:r>
          </a:p>
          <a:p>
            <a:pPr lvl="4"/>
            <a:r>
              <a:rPr lang="es-ES"/>
              <a:t>Viides jäsennystaso</a:t>
            </a:r>
          </a:p>
          <a:p>
            <a:pPr lvl="5"/>
            <a:r>
              <a:rPr lang="es-ES"/>
              <a:t>Kuudes jäsennystaso</a:t>
            </a:r>
          </a:p>
          <a:p>
            <a:pPr lvl="6"/>
            <a:r>
              <a:rPr lang="es-ES"/>
              <a:t>Seitsemäs jäsennystaso</a:t>
            </a:r>
          </a:p>
          <a:p>
            <a:pPr lvl="7"/>
            <a:r>
              <a:rPr lang="es-ES"/>
              <a:t>Kahdeksas jäsennystaso</a:t>
            </a:r>
          </a:p>
          <a:p>
            <a:pPr lvl="8"/>
            <a:r>
              <a:rPr lang="es-ES"/>
              <a:t>Yhdeksäs jäsennystaso</a:t>
            </a:r>
          </a:p>
        </p:txBody>
      </p:sp>
      <p:sp>
        <p:nvSpPr>
          <p:cNvPr id="4" name="Дата 3"/>
          <p:cNvSpPr txBox="1">
            <a:spLocks noGrp="1"/>
          </p:cNvSpPr>
          <p:nvPr>
            <p:ph type="dt" sz="half" idx="2"/>
          </p:nvPr>
        </p:nvSpPr>
        <p:spPr>
          <a:xfrm>
            <a:off x="503999" y="6887160"/>
            <a:ext cx="2348280" cy="521280"/>
          </a:xfrm>
          <a:prstGeom prst="rect">
            <a:avLst/>
          </a:prstGeom>
          <a:noFill/>
          <a:ln>
            <a:noFill/>
          </a:ln>
        </p:spPr>
        <p:txBody>
          <a:bodyPr lIns="0" tIns="0" rIns="0" bIns="0"/>
          <a:lstStyle>
            <a:lvl1pPr marL="0" marR="0" lvl="0" indent="0" rtl="0" hangingPunct="0">
              <a:buNone/>
              <a:tabLst/>
              <a:defRPr lang="es-ES" sz="1400">
                <a:solidFill>
                  <a:srgbClr val="000000"/>
                </a:solidFill>
                <a:latin typeface="Thorndale" pitchFamily="18"/>
                <a:ea typeface="HG Mincho Light J" pitchFamily="2"/>
                <a:cs typeface="Arial Unicode MS" pitchFamily="2"/>
              </a:defRPr>
            </a:lvl1pPr>
          </a:lstStyle>
          <a:p>
            <a:pPr lvl="0"/>
            <a:endParaRPr lang="es-ES"/>
          </a:p>
        </p:txBody>
      </p:sp>
      <p:sp>
        <p:nvSpPr>
          <p:cNvPr id="5" name="Нижний колонтитул 4"/>
          <p:cNvSpPr txBox="1">
            <a:spLocks noGrp="1"/>
          </p:cNvSpPr>
          <p:nvPr>
            <p:ph type="ftr" sz="quarter" idx="3"/>
          </p:nvPr>
        </p:nvSpPr>
        <p:spPr>
          <a:xfrm>
            <a:off x="3447360" y="6887160"/>
            <a:ext cx="3195000" cy="521280"/>
          </a:xfrm>
          <a:prstGeom prst="rect">
            <a:avLst/>
          </a:prstGeom>
          <a:noFill/>
          <a:ln>
            <a:noFill/>
          </a:ln>
        </p:spPr>
        <p:txBody>
          <a:bodyPr lIns="0" tIns="0" rIns="0" bIns="0"/>
          <a:lstStyle>
            <a:lvl1pPr marL="0" marR="0" lvl="0" indent="0" algn="ctr" rtl="0" hangingPunct="0">
              <a:buNone/>
              <a:tabLst/>
              <a:defRPr lang="es-ES" sz="1400">
                <a:solidFill>
                  <a:srgbClr val="000000"/>
                </a:solidFill>
                <a:latin typeface="Thorndale" pitchFamily="18"/>
                <a:ea typeface="HG Mincho Light J" pitchFamily="2"/>
                <a:cs typeface="Arial Unicode MS" pitchFamily="2"/>
              </a:defRPr>
            </a:lvl1pPr>
          </a:lstStyle>
          <a:p>
            <a:pPr lvl="0"/>
            <a:endParaRPr lang="es-ES"/>
          </a:p>
        </p:txBody>
      </p:sp>
      <p:sp>
        <p:nvSpPr>
          <p:cNvPr id="6" name="Номер слайда 5"/>
          <p:cNvSpPr txBox="1">
            <a:spLocks noGrp="1"/>
          </p:cNvSpPr>
          <p:nvPr>
            <p:ph type="sldNum" sz="quarter" idx="4"/>
          </p:nvPr>
        </p:nvSpPr>
        <p:spPr>
          <a:xfrm>
            <a:off x="7227000" y="6887160"/>
            <a:ext cx="2348280" cy="521280"/>
          </a:xfrm>
          <a:prstGeom prst="rect">
            <a:avLst/>
          </a:prstGeom>
          <a:noFill/>
          <a:ln>
            <a:noFill/>
          </a:ln>
        </p:spPr>
        <p:txBody>
          <a:bodyPr lIns="0" tIns="0" rIns="0" bIns="0"/>
          <a:lstStyle>
            <a:lvl1pPr marL="0" marR="0" lvl="0" indent="0" algn="r" rtl="0" hangingPunct="0">
              <a:buNone/>
              <a:tabLst/>
              <a:defRPr lang="es-ES" sz="1400">
                <a:solidFill>
                  <a:srgbClr val="000000"/>
                </a:solidFill>
                <a:latin typeface="Thorndale" pitchFamily="18"/>
                <a:ea typeface="HG Mincho Light J" pitchFamily="2"/>
                <a:cs typeface="Arial Unicode MS" pitchFamily="2"/>
              </a:defRPr>
            </a:lvl1pPr>
          </a:lstStyle>
          <a:p>
            <a:pPr lvl="0"/>
            <a:fld id="{9D30C871-EF3B-4684-9B89-4C8360817041}" type="slidenum">
              <a:t>‹#›</a:t>
            </a:fld>
            <a:endParaRPr lang="es-E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rtl="0" hangingPunct="0">
        <a:buNone/>
        <a:tabLst/>
        <a:defRPr lang="es-ES" sz="4400" b="1" i="0" u="none" strike="noStrike">
          <a:ln>
            <a:noFill/>
          </a:ln>
          <a:solidFill>
            <a:srgbClr val="FFFFFF"/>
          </a:solidFill>
          <a:latin typeface="Arial" pitchFamily="18"/>
          <a:ea typeface="DejaVu Sans" pitchFamily="2"/>
          <a:cs typeface="DejaVu Sans" pitchFamily="2"/>
        </a:defRPr>
      </a:lvl1pPr>
    </p:titleStyle>
    <p:bodyStyle>
      <a:lvl1pPr marL="0" marR="0" lvl="0" indent="0" rtl="0" hangingPunct="0">
        <a:buClr>
          <a:srgbClr val="0066CC"/>
        </a:buClr>
        <a:buSzPct val="45000"/>
        <a:buFont typeface="StarSymbol"/>
        <a:buChar char=""/>
        <a:tabLst/>
        <a:defRPr lang="es-ES">
          <a:solidFill>
            <a:srgbClr val="000000"/>
          </a:solidFill>
        </a:defRPr>
      </a:lvl1pPr>
      <a:lvl2pPr marL="0" marR="0" lvl="1" indent="0" rtl="0" hangingPunct="0">
        <a:buClr>
          <a:srgbClr val="0066CC"/>
        </a:buClr>
        <a:buSzPct val="45000"/>
        <a:buFont typeface="StarSymbol"/>
        <a:buChar char=""/>
        <a:tabLst/>
        <a:defRPr lang="es-ES">
          <a:solidFill>
            <a:srgbClr val="000000"/>
          </a:solidFill>
        </a:defRPr>
      </a:lvl2pPr>
      <a:lvl3pPr marL="0" marR="0" lvl="2" indent="0" rtl="0" hangingPunct="0">
        <a:buClr>
          <a:srgbClr val="0066CC"/>
        </a:buClr>
        <a:buSzPct val="45000"/>
        <a:buFont typeface="StarSymbol"/>
        <a:buChar char=""/>
        <a:tabLst/>
        <a:defRPr lang="es-ES">
          <a:solidFill>
            <a:srgbClr val="000000"/>
          </a:solidFill>
        </a:defRPr>
      </a:lvl3pPr>
      <a:lvl4pPr marL="0" marR="0" lvl="3" indent="0" rtl="0" hangingPunct="0">
        <a:buClr>
          <a:srgbClr val="0066CC"/>
        </a:buClr>
        <a:buSzPct val="45000"/>
        <a:buFont typeface="StarSymbol"/>
        <a:buChar char=""/>
        <a:tabLst/>
        <a:defRPr lang="es-ES">
          <a:solidFill>
            <a:srgbClr val="000000"/>
          </a:solidFill>
        </a:defRPr>
      </a:lvl4pPr>
      <a:lvl5pPr marL="0" marR="0" lvl="4" indent="0" rtl="0" hangingPunct="0">
        <a:buClr>
          <a:srgbClr val="0066CC"/>
        </a:buClr>
        <a:buSzPct val="45000"/>
        <a:buFont typeface="StarSymbol"/>
        <a:buChar char=""/>
        <a:tabLst/>
        <a:defRPr lang="es-ES">
          <a:solidFill>
            <a:srgbClr val="000000"/>
          </a:solidFill>
        </a:defRPr>
      </a:lvl5pPr>
      <a:lvl6pPr marL="0" marR="0" lvl="5" indent="0" rtl="0" hangingPunct="0">
        <a:buClr>
          <a:srgbClr val="0066CC"/>
        </a:buClr>
        <a:buSzPct val="45000"/>
        <a:buFont typeface="StarSymbol"/>
        <a:buChar char=""/>
        <a:tabLst/>
        <a:defRPr lang="es-ES">
          <a:solidFill>
            <a:srgbClr val="000000"/>
          </a:solidFill>
        </a:defRPr>
      </a:lvl6pPr>
      <a:lvl7pPr marL="0" marR="0" lvl="6" indent="0" rtl="0" hangingPunct="0">
        <a:buClr>
          <a:srgbClr val="0066CC"/>
        </a:buClr>
        <a:buSzPct val="45000"/>
        <a:buFont typeface="StarSymbol"/>
        <a:buChar char=""/>
        <a:tabLst/>
        <a:defRPr lang="es-ES">
          <a:solidFill>
            <a:srgbClr val="000000"/>
          </a:solidFill>
        </a:defRPr>
      </a:lvl7pPr>
      <a:lvl8pPr marL="0" marR="0" lvl="7" indent="0" rtl="0" hangingPunct="0">
        <a:buClr>
          <a:srgbClr val="0066CC"/>
        </a:buClr>
        <a:buSzPct val="45000"/>
        <a:buFont typeface="StarSymbol"/>
        <a:buChar char=""/>
        <a:tabLst/>
        <a:defRPr lang="es-ES">
          <a:solidFill>
            <a:srgbClr val="000000"/>
          </a:solidFill>
        </a:defRPr>
      </a:lvl8pPr>
      <a:lvl9pPr marL="0" marR="0" lvl="8" indent="0" rtl="0" hangingPunct="0">
        <a:buClr>
          <a:srgbClr val="0066CC"/>
        </a:buClr>
        <a:buSzPct val="45000"/>
        <a:buFont typeface="StarSymbol"/>
        <a:buChar char=""/>
        <a:tabLst/>
        <a:defRPr lang="es-ES">
          <a:solidFill>
            <a:srgbClr val="000000"/>
          </a:solidFill>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40.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8.xml"/><Relationship Id="rId5" Type="http://schemas.openxmlformats.org/officeDocument/2006/relationships/image" Target="../media/image8.jpg"/><Relationship Id="rId4" Type="http://schemas.openxmlformats.org/officeDocument/2006/relationships/image" Target="../media/image7.svm"/></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8.xml"/><Relationship Id="rId5" Type="http://schemas.openxmlformats.org/officeDocument/2006/relationships/image" Target="../media/image10.jpg"/><Relationship Id="rId4" Type="http://schemas.openxmlformats.org/officeDocument/2006/relationships/image" Target="../media/image9.svm"/></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8.xml"/><Relationship Id="rId5" Type="http://schemas.openxmlformats.org/officeDocument/2006/relationships/image" Target="../media/image12.jpg"/><Relationship Id="rId4" Type="http://schemas.openxmlformats.org/officeDocument/2006/relationships/image" Target="../media/image11.svm"/></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openxmlformats.org/officeDocument/2006/relationships/image" Target="../media/image14.jpg"/><Relationship Id="rId4" Type="http://schemas.openxmlformats.org/officeDocument/2006/relationships/image" Target="../media/image13.svm"/></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8.xml"/><Relationship Id="rId5" Type="http://schemas.openxmlformats.org/officeDocument/2006/relationships/image" Target="../media/image16.jpg"/><Relationship Id="rId4" Type="http://schemas.openxmlformats.org/officeDocument/2006/relationships/image" Target="../media/image15.svm"/></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pic>
        <p:nvPicPr>
          <p:cNvPr id="2" name=""/>
          <p:cNvPicPr>
            <a:picLocks noChangeAspect="1"/>
          </p:cNvPicPr>
          <p:nvPr/>
        </p:nvPicPr>
        <p:blipFill>
          <a:blip r:embed="rId3">
            <a:lum/>
            <a:alphaModFix/>
          </a:blip>
          <a:srcRect/>
          <a:stretch>
            <a:fillRect/>
          </a:stretch>
        </p:blipFill>
        <p:spPr>
          <a:xfrm>
            <a:off x="722880" y="3600000"/>
            <a:ext cx="3957120" cy="2406600"/>
          </a:xfrm>
          <a:prstGeom prst="rect">
            <a:avLst/>
          </a:prstGeom>
          <a:noFill/>
          <a:ln>
            <a:noFill/>
          </a:ln>
        </p:spPr>
      </p:pic>
      <p:sp>
        <p:nvSpPr>
          <p:cNvPr id="3" name="Полилиния 2"/>
          <p:cNvSpPr/>
          <p:nvPr/>
        </p:nvSpPr>
        <p:spPr>
          <a:xfrm>
            <a:off x="0" y="540000"/>
            <a:ext cx="10080000" cy="288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0" tIns="0" rIns="0" bIns="0" anchor="ctr" anchorCtr="0" compatLnSpc="0"/>
          <a:lstStyle/>
          <a:p>
            <a:pPr marL="0" marR="0" lvl="0" indent="0" algn="ctr" rtl="0" hangingPunct="0">
              <a:lnSpc>
                <a:spcPct val="100000"/>
              </a:lnSpc>
              <a:spcBef>
                <a:spcPts val="0"/>
              </a:spcBef>
              <a:spcAft>
                <a:spcPts val="0"/>
              </a:spcAft>
              <a:buNone/>
              <a:tabLst/>
            </a:pPr>
            <a:r>
              <a:rPr lang="es-ES" sz="6000" b="1" i="0" u="none" strike="noStrike">
                <a:ln>
                  <a:noFill/>
                </a:ln>
                <a:solidFill>
                  <a:srgbClr val="000080"/>
                </a:solidFill>
                <a:effectLst>
                  <a:outerShdw dist="17961" dir="2700000">
                    <a:scrgbClr r="0" g="0" b="0"/>
                  </a:outerShdw>
                </a:effectLst>
                <a:latin typeface="Thorndale" pitchFamily="18"/>
                <a:ea typeface="HG Mincho Light J" pitchFamily="2"/>
                <a:cs typeface="Arial Unicode MS" pitchFamily="2"/>
              </a:rPr>
              <a:t>НЕДЕЛЯ  ГЕОРГАФИИ</a:t>
            </a:r>
          </a:p>
        </p:txBody>
      </p:sp>
      <p:pic>
        <p:nvPicPr>
          <p:cNvPr id="4" name=""/>
          <p:cNvPicPr>
            <a:picLocks noChangeAspect="1"/>
          </p:cNvPicPr>
          <p:nvPr/>
        </p:nvPicPr>
        <p:blipFill>
          <a:blip r:embed="rId4">
            <a:lum/>
            <a:alphaModFix/>
          </a:blip>
          <a:srcRect/>
          <a:stretch>
            <a:fillRect/>
          </a:stretch>
        </p:blipFill>
        <p:spPr>
          <a:xfrm>
            <a:off x="5040000" y="1440360"/>
            <a:ext cx="5346000" cy="755964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Полилиния 1"/>
          <p:cNvSpPr/>
          <p:nvPr/>
        </p:nvSpPr>
        <p:spPr>
          <a:xfrm>
            <a:off x="2043000" y="357264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none" lIns="0" tIns="0" rIns="0" bIns="0" anchor="ctr" anchorCtr="0"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П</a:t>
            </a:r>
          </a:p>
        </p:txBody>
      </p:sp>
      <p:sp>
        <p:nvSpPr>
          <p:cNvPr id="3" name="Полилиния 2"/>
          <p:cNvSpPr/>
          <p:nvPr/>
        </p:nvSpPr>
        <p:spPr>
          <a:xfrm>
            <a:off x="231120" y="357264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anchorCtr="0"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Л</a:t>
            </a:r>
          </a:p>
        </p:txBody>
      </p:sp>
      <p:sp>
        <p:nvSpPr>
          <p:cNvPr id="4" name="Полилиния 3"/>
          <p:cNvSpPr/>
          <p:nvPr/>
        </p:nvSpPr>
        <p:spPr>
          <a:xfrm>
            <a:off x="1131120" y="357264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none" lIns="0" tIns="0" rIns="0" bIns="0" anchor="ctr" anchorCtr="0"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A</a:t>
            </a:r>
          </a:p>
        </p:txBody>
      </p:sp>
      <p:sp>
        <p:nvSpPr>
          <p:cNvPr id="5" name="Полилиния 4"/>
          <p:cNvSpPr/>
          <p:nvPr/>
        </p:nvSpPr>
        <p:spPr>
          <a:xfrm>
            <a:off x="2931120" y="357264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none" lIns="0" tIns="0" rIns="0" bIns="0" anchor="ctr" anchorCtr="0"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Е</a:t>
            </a:r>
          </a:p>
        </p:txBody>
      </p:sp>
      <p:sp>
        <p:nvSpPr>
          <p:cNvPr id="6" name="Полилиния 5"/>
          <p:cNvSpPr/>
          <p:nvPr/>
        </p:nvSpPr>
        <p:spPr>
          <a:xfrm>
            <a:off x="3831120" y="357264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none" lIns="0" tIns="0" rIns="0" bIns="0" anchor="ctr" anchorCtr="0"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Р</a:t>
            </a:r>
          </a:p>
        </p:txBody>
      </p:sp>
      <p:sp>
        <p:nvSpPr>
          <p:cNvPr id="7" name="Полилиния 6"/>
          <p:cNvSpPr/>
          <p:nvPr/>
        </p:nvSpPr>
        <p:spPr>
          <a:xfrm>
            <a:off x="4731120" y="357264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none" lIns="0" tIns="0" rIns="0" bIns="0" anchor="ctr" anchorCtr="0"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У</a:t>
            </a:r>
          </a:p>
        </p:txBody>
      </p:sp>
      <p:sp>
        <p:nvSpPr>
          <p:cNvPr id="8" name="Полилиния 7"/>
          <p:cNvSpPr/>
          <p:nvPr/>
        </p:nvSpPr>
        <p:spPr>
          <a:xfrm>
            <a:off x="5631120" y="357264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none" lIns="0" tIns="0" rIns="0" bIns="0" anchor="ctr" anchorCtr="0"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З</a:t>
            </a:r>
          </a:p>
        </p:txBody>
      </p:sp>
      <p:sp>
        <p:nvSpPr>
          <p:cNvPr id="9" name="Заголовок 8"/>
          <p:cNvSpPr txBox="1">
            <a:spLocks noGrp="1"/>
          </p:cNvSpPr>
          <p:nvPr>
            <p:ph type="title" idx="4294967295"/>
          </p:nvPr>
        </p:nvSpPr>
        <p:spPr>
          <a:xfrm>
            <a:off x="334080" y="498240"/>
            <a:ext cx="9360000" cy="1982880"/>
          </a:xfrm>
          <a:solidFill>
            <a:srgbClr val="FFFFFF"/>
          </a:solidFill>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ru-RU" sz="2200">
                <a:solidFill>
                  <a:srgbClr val="000000"/>
                </a:solidFill>
                <a:latin typeface="Times New Roman" pitchFamily="18"/>
              </a:rPr>
              <a:t>Французский мореплаватель (1741-1788 гг), руководившей кругосветной экспедицией. Он исследовал острова Тихого океана, берега северо-западной Америки, северо-восточной Азии, открыл пролив между островами Сахалин и Хоккайдо. Его экспедиция пропала без вести (остаточные следы обнаружены в 1826-1828 гг. на острове Ваникоро в группе островов Санта-Крус).</a:t>
            </a:r>
          </a:p>
        </p:txBody>
      </p:sp>
      <p:sp>
        <p:nvSpPr>
          <p:cNvPr id="10" name="Полилиния 9"/>
          <p:cNvSpPr/>
          <p:nvPr/>
        </p:nvSpPr>
        <p:spPr>
          <a:xfrm>
            <a:off x="315000" y="3703679"/>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1</a:t>
            </a:r>
          </a:p>
        </p:txBody>
      </p:sp>
      <p:sp>
        <p:nvSpPr>
          <p:cNvPr id="11" name="Полилиния 10"/>
          <p:cNvSpPr/>
          <p:nvPr/>
        </p:nvSpPr>
        <p:spPr>
          <a:xfrm>
            <a:off x="2115000" y="3703679"/>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3</a:t>
            </a:r>
          </a:p>
        </p:txBody>
      </p:sp>
      <p:sp>
        <p:nvSpPr>
          <p:cNvPr id="12" name="Полилиния 11"/>
          <p:cNvSpPr/>
          <p:nvPr/>
        </p:nvSpPr>
        <p:spPr>
          <a:xfrm>
            <a:off x="1214999" y="3703679"/>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2</a:t>
            </a:r>
          </a:p>
        </p:txBody>
      </p:sp>
      <p:sp>
        <p:nvSpPr>
          <p:cNvPr id="13" name="Полилиния 12"/>
          <p:cNvSpPr/>
          <p:nvPr/>
        </p:nvSpPr>
        <p:spPr>
          <a:xfrm>
            <a:off x="3015000" y="3703679"/>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4</a:t>
            </a:r>
          </a:p>
        </p:txBody>
      </p:sp>
      <p:sp>
        <p:nvSpPr>
          <p:cNvPr id="14" name="Полилиния 13"/>
          <p:cNvSpPr/>
          <p:nvPr/>
        </p:nvSpPr>
        <p:spPr>
          <a:xfrm>
            <a:off x="3915000" y="3703679"/>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5</a:t>
            </a:r>
          </a:p>
        </p:txBody>
      </p:sp>
      <p:sp>
        <p:nvSpPr>
          <p:cNvPr id="15" name="Полилиния 14"/>
          <p:cNvSpPr/>
          <p:nvPr/>
        </p:nvSpPr>
        <p:spPr>
          <a:xfrm>
            <a:off x="4815000" y="3703679"/>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6</a:t>
            </a:r>
          </a:p>
        </p:txBody>
      </p:sp>
      <p:sp>
        <p:nvSpPr>
          <p:cNvPr id="16" name="Полилиния 15"/>
          <p:cNvSpPr/>
          <p:nvPr/>
        </p:nvSpPr>
        <p:spPr>
          <a:xfrm>
            <a:off x="5715000" y="3703679"/>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7</a:t>
            </a:r>
          </a:p>
        </p:txBody>
      </p:sp>
      <p:pic>
        <p:nvPicPr>
          <p:cNvPr id="17" name=""/>
          <p:cNvPicPr>
            <a:picLocks noChangeAspect="1"/>
          </p:cNvPicPr>
          <p:nvPr/>
        </p:nvPicPr>
        <p:blipFill>
          <a:blip r:embed="rId4"/>
          <a:stretch>
            <a:fillRect/>
          </a:stretch>
        </p:blipFill>
        <p:spPr>
          <a:xfrm>
            <a:off x="628560" y="6345000"/>
            <a:ext cx="9011160" cy="1078199"/>
          </a:xfrm>
          <a:prstGeom prst="rect">
            <a:avLst/>
          </a:prstGeom>
          <a:blipFill>
            <a:blip r:embed="rId3"/>
            <a:stretch>
              <a:fillRect/>
            </a:stretch>
          </a:blipFill>
          <a:ln w="0">
            <a:solidFill>
              <a:srgbClr val="000000"/>
            </a:solidFill>
            <a:prstDash val="solid"/>
          </a:ln>
        </p:spPr>
      </p:pic>
      <p:pic>
        <p:nvPicPr>
          <p:cNvPr id="18" name=""/>
          <p:cNvPicPr>
            <a:picLocks noChangeAspect="1"/>
          </p:cNvPicPr>
          <p:nvPr/>
        </p:nvPicPr>
        <p:blipFill>
          <a:blip r:embed="rId5">
            <a:lum/>
            <a:alphaModFix/>
          </a:blip>
          <a:srcRect/>
          <a:stretch>
            <a:fillRect/>
          </a:stretch>
        </p:blipFill>
        <p:spPr>
          <a:xfrm>
            <a:off x="7102079" y="2969279"/>
            <a:ext cx="2437920" cy="2962439"/>
          </a:xfrm>
          <a:prstGeom prst="rect">
            <a:avLst/>
          </a:prstGeom>
          <a:noFill/>
          <a:ln w="108000">
            <a:solidFill>
              <a:srgbClr val="FFFFFF"/>
            </a:solidFill>
            <a:prstDash val="soli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Полилиния 1"/>
          <p:cNvSpPr/>
          <p:nvPr/>
        </p:nvSpPr>
        <p:spPr>
          <a:xfrm>
            <a:off x="2171880" y="381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Л</a:t>
            </a:r>
          </a:p>
        </p:txBody>
      </p:sp>
      <p:sp>
        <p:nvSpPr>
          <p:cNvPr id="3" name="Полилиния 2"/>
          <p:cNvSpPr/>
          <p:nvPr/>
        </p:nvSpPr>
        <p:spPr>
          <a:xfrm>
            <a:off x="360000" y="381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К</a:t>
            </a:r>
          </a:p>
        </p:txBody>
      </p:sp>
      <p:sp>
        <p:nvSpPr>
          <p:cNvPr id="4" name="Полилиния 3"/>
          <p:cNvSpPr/>
          <p:nvPr/>
        </p:nvSpPr>
        <p:spPr>
          <a:xfrm>
            <a:off x="1260000" y="381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О</a:t>
            </a:r>
          </a:p>
        </p:txBody>
      </p:sp>
      <p:sp>
        <p:nvSpPr>
          <p:cNvPr id="5" name="Полилиния 4"/>
          <p:cNvSpPr/>
          <p:nvPr/>
        </p:nvSpPr>
        <p:spPr>
          <a:xfrm>
            <a:off x="3060000" y="381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У</a:t>
            </a:r>
          </a:p>
        </p:txBody>
      </p:sp>
      <p:sp>
        <p:nvSpPr>
          <p:cNvPr id="6" name="Полилиния 5"/>
          <p:cNvSpPr/>
          <p:nvPr/>
        </p:nvSpPr>
        <p:spPr>
          <a:xfrm>
            <a:off x="3960000" y="381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М</a:t>
            </a:r>
          </a:p>
        </p:txBody>
      </p:sp>
      <p:sp>
        <p:nvSpPr>
          <p:cNvPr id="7" name="Заголовок 6"/>
          <p:cNvSpPr txBox="1">
            <a:spLocks noGrp="1"/>
          </p:cNvSpPr>
          <p:nvPr>
            <p:ph type="title" idx="4294967295"/>
          </p:nvPr>
        </p:nvSpPr>
        <p:spPr>
          <a:xfrm>
            <a:off x="396000" y="360000"/>
            <a:ext cx="9360000" cy="2591640"/>
          </a:xfrm>
          <a:solidFill>
            <a:srgbClr val="FFFFFF"/>
          </a:solidFill>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marL="144000" marR="144000" lvl="0">
              <a:buNone/>
            </a:pPr>
            <a:r>
              <a:rPr lang="ru-RU" sz="2200">
                <a:solidFill>
                  <a:srgbClr val="000000"/>
                </a:solidFill>
                <a:latin typeface="Times New Roman" pitchFamily="18"/>
              </a:rPr>
              <a:t>Известный мореплаватель, генуэзец по происхождению (1451-1506гг). Он стремился открыть морской путь из Европы в Индию, плывя на запад.   Убедил испанского короля организовать для этого экспедицию.  Во время плавания генуэзец пересек Атлантический океан и достиг Багамских островов, Кубы и Гаити.  Во втором походе он открыл ряд других островов,  в третьем – достиг побережья Южной Америки,  в последнем  -  берегов Центральной Америки. </a:t>
            </a:r>
            <a:br>
              <a:rPr lang="ru-RU" sz="2200">
                <a:solidFill>
                  <a:srgbClr val="000000"/>
                </a:solidFill>
                <a:latin typeface="Times New Roman" pitchFamily="18"/>
              </a:rPr>
            </a:br>
            <a:r>
              <a:rPr lang="ru-RU" sz="2200">
                <a:solidFill>
                  <a:srgbClr val="000000"/>
                </a:solidFill>
                <a:latin typeface="Times New Roman" pitchFamily="18"/>
              </a:rPr>
              <a:t>Всю жизнь отважный моряк был убежден,  что достиг Индии.</a:t>
            </a:r>
          </a:p>
        </p:txBody>
      </p:sp>
      <p:sp>
        <p:nvSpPr>
          <p:cNvPr id="8" name="Полилиния 7"/>
          <p:cNvSpPr/>
          <p:nvPr/>
        </p:nvSpPr>
        <p:spPr>
          <a:xfrm>
            <a:off x="4860000" y="381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Б</a:t>
            </a:r>
          </a:p>
        </p:txBody>
      </p:sp>
      <p:sp>
        <p:nvSpPr>
          <p:cNvPr id="9" name="Полилиния 8"/>
          <p:cNvSpPr/>
          <p:nvPr/>
        </p:nvSpPr>
        <p:spPr>
          <a:xfrm>
            <a:off x="468000" y="392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1</a:t>
            </a:r>
          </a:p>
        </p:txBody>
      </p:sp>
      <p:sp>
        <p:nvSpPr>
          <p:cNvPr id="10" name="Полилиния 9"/>
          <p:cNvSpPr/>
          <p:nvPr/>
        </p:nvSpPr>
        <p:spPr>
          <a:xfrm>
            <a:off x="2268000" y="392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3</a:t>
            </a:r>
          </a:p>
        </p:txBody>
      </p:sp>
      <p:sp>
        <p:nvSpPr>
          <p:cNvPr id="11" name="Полилиния 10"/>
          <p:cNvSpPr/>
          <p:nvPr/>
        </p:nvSpPr>
        <p:spPr>
          <a:xfrm>
            <a:off x="1368000" y="392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2</a:t>
            </a:r>
          </a:p>
        </p:txBody>
      </p:sp>
      <p:sp>
        <p:nvSpPr>
          <p:cNvPr id="12" name="Полилиния 11"/>
          <p:cNvSpPr/>
          <p:nvPr/>
        </p:nvSpPr>
        <p:spPr>
          <a:xfrm>
            <a:off x="3168000" y="392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4</a:t>
            </a:r>
          </a:p>
        </p:txBody>
      </p:sp>
      <p:sp>
        <p:nvSpPr>
          <p:cNvPr id="13" name="Полилиния 12"/>
          <p:cNvSpPr/>
          <p:nvPr/>
        </p:nvSpPr>
        <p:spPr>
          <a:xfrm>
            <a:off x="4068000" y="392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5</a:t>
            </a:r>
          </a:p>
        </p:txBody>
      </p:sp>
      <p:sp>
        <p:nvSpPr>
          <p:cNvPr id="14" name="Полилиния 13"/>
          <p:cNvSpPr/>
          <p:nvPr/>
        </p:nvSpPr>
        <p:spPr>
          <a:xfrm>
            <a:off x="4968000" y="392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6</a:t>
            </a:r>
          </a:p>
        </p:txBody>
      </p:sp>
      <p:pic>
        <p:nvPicPr>
          <p:cNvPr id="15" name=""/>
          <p:cNvPicPr>
            <a:picLocks noChangeAspect="1"/>
          </p:cNvPicPr>
          <p:nvPr/>
        </p:nvPicPr>
        <p:blipFill>
          <a:blip r:embed="rId4"/>
          <a:stretch>
            <a:fillRect/>
          </a:stretch>
        </p:blipFill>
        <p:spPr>
          <a:xfrm>
            <a:off x="628920" y="6345000"/>
            <a:ext cx="9011160" cy="1078199"/>
          </a:xfrm>
          <a:prstGeom prst="rect">
            <a:avLst/>
          </a:prstGeom>
          <a:blipFill>
            <a:blip r:embed="rId3"/>
            <a:stretch>
              <a:fillRect/>
            </a:stretch>
          </a:blipFill>
          <a:ln w="0">
            <a:solidFill>
              <a:srgbClr val="000000"/>
            </a:solidFill>
            <a:prstDash val="solid"/>
          </a:ln>
        </p:spPr>
      </p:pic>
      <p:pic>
        <p:nvPicPr>
          <p:cNvPr id="16" name=""/>
          <p:cNvPicPr>
            <a:picLocks noChangeAspect="1"/>
          </p:cNvPicPr>
          <p:nvPr/>
        </p:nvPicPr>
        <p:blipFill>
          <a:blip r:embed="rId5">
            <a:lum/>
            <a:alphaModFix/>
          </a:blip>
          <a:srcRect/>
          <a:stretch>
            <a:fillRect/>
          </a:stretch>
        </p:blipFill>
        <p:spPr>
          <a:xfrm>
            <a:off x="6919200" y="3211560"/>
            <a:ext cx="2160000" cy="2728440"/>
          </a:xfrm>
          <a:prstGeom prst="rect">
            <a:avLst/>
          </a:prstGeom>
          <a:noFill/>
          <a:ln w="108000">
            <a:solidFill>
              <a:srgbClr val="FFFFFF"/>
            </a:solidFill>
            <a:prstDash val="soli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Полилиния 1"/>
          <p:cNvSpPr/>
          <p:nvPr/>
        </p:nvSpPr>
        <p:spPr>
          <a:xfrm>
            <a:off x="2603880" y="363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Р</a:t>
            </a:r>
          </a:p>
        </p:txBody>
      </p:sp>
      <p:sp>
        <p:nvSpPr>
          <p:cNvPr id="3" name="Полилиния 2"/>
          <p:cNvSpPr/>
          <p:nvPr/>
        </p:nvSpPr>
        <p:spPr>
          <a:xfrm>
            <a:off x="792000" y="363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Б</a:t>
            </a:r>
          </a:p>
        </p:txBody>
      </p:sp>
      <p:sp>
        <p:nvSpPr>
          <p:cNvPr id="4" name="Полилиния 3"/>
          <p:cNvSpPr/>
          <p:nvPr/>
        </p:nvSpPr>
        <p:spPr>
          <a:xfrm>
            <a:off x="1692000" y="363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Е</a:t>
            </a:r>
          </a:p>
        </p:txBody>
      </p:sp>
      <p:sp>
        <p:nvSpPr>
          <p:cNvPr id="5" name="Полилиния 4"/>
          <p:cNvSpPr/>
          <p:nvPr/>
        </p:nvSpPr>
        <p:spPr>
          <a:xfrm>
            <a:off x="3491999" y="363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И</a:t>
            </a:r>
          </a:p>
        </p:txBody>
      </p:sp>
      <p:sp>
        <p:nvSpPr>
          <p:cNvPr id="6" name="Полилиния 5"/>
          <p:cNvSpPr/>
          <p:nvPr/>
        </p:nvSpPr>
        <p:spPr>
          <a:xfrm>
            <a:off x="4392000" y="363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Н</a:t>
            </a:r>
          </a:p>
        </p:txBody>
      </p:sp>
      <p:sp>
        <p:nvSpPr>
          <p:cNvPr id="7" name="Полилиния 6"/>
          <p:cNvSpPr/>
          <p:nvPr/>
        </p:nvSpPr>
        <p:spPr>
          <a:xfrm>
            <a:off x="5292000" y="3636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Г</a:t>
            </a:r>
          </a:p>
        </p:txBody>
      </p:sp>
      <p:sp>
        <p:nvSpPr>
          <p:cNvPr id="8" name="Заголовок 7"/>
          <p:cNvSpPr txBox="1">
            <a:spLocks noGrp="1"/>
          </p:cNvSpPr>
          <p:nvPr>
            <p:ph type="title" idx="4294967295"/>
          </p:nvPr>
        </p:nvSpPr>
        <p:spPr>
          <a:xfrm>
            <a:off x="360000" y="268560"/>
            <a:ext cx="9540000" cy="2251440"/>
          </a:xfrm>
          <a:solidFill>
            <a:srgbClr val="FFFFFF"/>
          </a:solidFill>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marL="180360" marR="231840" lvl="0">
              <a:buNone/>
            </a:pPr>
            <a:r>
              <a:rPr lang="ru-RU" sz="2200">
                <a:solidFill>
                  <a:srgbClr val="000000"/>
                </a:solidFill>
                <a:latin typeface="Times New Roman" pitchFamily="18"/>
              </a:rPr>
              <a:t>Русский офицер, капитан-командор  русского флота, датчанин по национальности (1681-1741).   Возглавлял  Первую и  Вторую  (она же Великая Северная) Камчатские экспедиции, во время которых обошел берега Камчатки, Чукотского полуострова, достиг побережья Северной Америки, открыл некоторые из  Алеутских островов.  Умер во время зимовки на острове, позже названном его именем.</a:t>
            </a:r>
          </a:p>
        </p:txBody>
      </p:sp>
      <p:sp>
        <p:nvSpPr>
          <p:cNvPr id="9" name="Полилиния 8"/>
          <p:cNvSpPr/>
          <p:nvPr/>
        </p:nvSpPr>
        <p:spPr>
          <a:xfrm>
            <a:off x="900000" y="378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1</a:t>
            </a:r>
          </a:p>
        </p:txBody>
      </p:sp>
      <p:sp>
        <p:nvSpPr>
          <p:cNvPr id="10" name="Полилиния 9"/>
          <p:cNvSpPr/>
          <p:nvPr/>
        </p:nvSpPr>
        <p:spPr>
          <a:xfrm>
            <a:off x="2700000" y="378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3</a:t>
            </a:r>
          </a:p>
        </p:txBody>
      </p:sp>
      <p:sp>
        <p:nvSpPr>
          <p:cNvPr id="11" name="Полилиния 10"/>
          <p:cNvSpPr/>
          <p:nvPr/>
        </p:nvSpPr>
        <p:spPr>
          <a:xfrm>
            <a:off x="1800000" y="378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2</a:t>
            </a:r>
          </a:p>
        </p:txBody>
      </p:sp>
      <p:sp>
        <p:nvSpPr>
          <p:cNvPr id="12" name="Полилиния 11"/>
          <p:cNvSpPr/>
          <p:nvPr/>
        </p:nvSpPr>
        <p:spPr>
          <a:xfrm>
            <a:off x="3600000" y="378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4</a:t>
            </a:r>
          </a:p>
        </p:txBody>
      </p:sp>
      <p:sp>
        <p:nvSpPr>
          <p:cNvPr id="13" name="Полилиния 12"/>
          <p:cNvSpPr/>
          <p:nvPr/>
        </p:nvSpPr>
        <p:spPr>
          <a:xfrm>
            <a:off x="4500000" y="378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5</a:t>
            </a:r>
          </a:p>
        </p:txBody>
      </p:sp>
      <p:sp>
        <p:nvSpPr>
          <p:cNvPr id="14" name="Полилиния 13"/>
          <p:cNvSpPr/>
          <p:nvPr/>
        </p:nvSpPr>
        <p:spPr>
          <a:xfrm>
            <a:off x="5400000" y="378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6</a:t>
            </a:r>
          </a:p>
        </p:txBody>
      </p:sp>
      <p:pic>
        <p:nvPicPr>
          <p:cNvPr id="15" name=""/>
          <p:cNvPicPr>
            <a:picLocks noChangeAspect="1"/>
          </p:cNvPicPr>
          <p:nvPr/>
        </p:nvPicPr>
        <p:blipFill>
          <a:blip r:embed="rId4"/>
          <a:stretch>
            <a:fillRect/>
          </a:stretch>
        </p:blipFill>
        <p:spPr>
          <a:xfrm>
            <a:off x="629280" y="6345000"/>
            <a:ext cx="9011160" cy="1078199"/>
          </a:xfrm>
          <a:prstGeom prst="rect">
            <a:avLst/>
          </a:prstGeom>
          <a:blipFill>
            <a:blip r:embed="rId3"/>
            <a:stretch>
              <a:fillRect/>
            </a:stretch>
          </a:blipFill>
          <a:ln w="0">
            <a:solidFill>
              <a:srgbClr val="000000"/>
            </a:solidFill>
            <a:prstDash val="solid"/>
          </a:ln>
        </p:spPr>
      </p:pic>
      <p:pic>
        <p:nvPicPr>
          <p:cNvPr id="16" name=""/>
          <p:cNvPicPr>
            <a:picLocks noChangeAspect="1"/>
          </p:cNvPicPr>
          <p:nvPr/>
        </p:nvPicPr>
        <p:blipFill>
          <a:blip r:embed="rId5">
            <a:lum/>
            <a:alphaModFix/>
          </a:blip>
          <a:srcRect/>
          <a:stretch>
            <a:fillRect/>
          </a:stretch>
        </p:blipFill>
        <p:spPr>
          <a:xfrm>
            <a:off x="7115399" y="3060000"/>
            <a:ext cx="2064600" cy="2700000"/>
          </a:xfrm>
          <a:prstGeom prst="rect">
            <a:avLst/>
          </a:prstGeom>
          <a:noFill/>
          <a:ln w="108000">
            <a:solidFill>
              <a:srgbClr val="FFFFFF"/>
            </a:solidFill>
            <a:prstDash val="soli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Полилиния 1"/>
          <p:cNvSpPr/>
          <p:nvPr/>
        </p:nvSpPr>
        <p:spPr>
          <a:xfrm>
            <a:off x="181188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У</a:t>
            </a:r>
          </a:p>
        </p:txBody>
      </p:sp>
      <p:sp>
        <p:nvSpPr>
          <p:cNvPr id="3" name="Полилиния 2"/>
          <p:cNvSpPr/>
          <p:nvPr/>
        </p:nvSpPr>
        <p:spPr>
          <a:xfrm>
            <a:off x="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К</a:t>
            </a:r>
          </a:p>
        </p:txBody>
      </p:sp>
      <p:sp>
        <p:nvSpPr>
          <p:cNvPr id="4" name="Полилиния 3"/>
          <p:cNvSpPr/>
          <p:nvPr/>
        </p:nvSpPr>
        <p:spPr>
          <a:xfrm>
            <a:off x="90000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Р</a:t>
            </a:r>
          </a:p>
        </p:txBody>
      </p:sp>
      <p:sp>
        <p:nvSpPr>
          <p:cNvPr id="5" name="Полилиния 4"/>
          <p:cNvSpPr/>
          <p:nvPr/>
        </p:nvSpPr>
        <p:spPr>
          <a:xfrm>
            <a:off x="270000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З</a:t>
            </a:r>
          </a:p>
        </p:txBody>
      </p:sp>
      <p:sp>
        <p:nvSpPr>
          <p:cNvPr id="6" name="Полилиния 5"/>
          <p:cNvSpPr/>
          <p:nvPr/>
        </p:nvSpPr>
        <p:spPr>
          <a:xfrm>
            <a:off x="360000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Е</a:t>
            </a:r>
          </a:p>
        </p:txBody>
      </p:sp>
      <p:sp>
        <p:nvSpPr>
          <p:cNvPr id="7" name="Полилиния 6"/>
          <p:cNvSpPr/>
          <p:nvPr/>
        </p:nvSpPr>
        <p:spPr>
          <a:xfrm>
            <a:off x="450000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Н</a:t>
            </a:r>
          </a:p>
        </p:txBody>
      </p:sp>
      <p:sp>
        <p:nvSpPr>
          <p:cNvPr id="8" name="Полилиния 7"/>
          <p:cNvSpPr/>
          <p:nvPr/>
        </p:nvSpPr>
        <p:spPr>
          <a:xfrm>
            <a:off x="540000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Ш</a:t>
            </a:r>
          </a:p>
        </p:txBody>
      </p:sp>
      <p:sp>
        <p:nvSpPr>
          <p:cNvPr id="9" name="Полилиния 8"/>
          <p:cNvSpPr/>
          <p:nvPr/>
        </p:nvSpPr>
        <p:spPr>
          <a:xfrm>
            <a:off x="630000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Т</a:t>
            </a:r>
          </a:p>
        </p:txBody>
      </p:sp>
      <p:sp>
        <p:nvSpPr>
          <p:cNvPr id="10" name="Заголовок 9"/>
          <p:cNvSpPr txBox="1">
            <a:spLocks noGrp="1"/>
          </p:cNvSpPr>
          <p:nvPr>
            <p:ph type="title" idx="4294967295"/>
          </p:nvPr>
        </p:nvSpPr>
        <p:spPr>
          <a:xfrm>
            <a:off x="360000" y="539280"/>
            <a:ext cx="6120000" cy="3024720"/>
          </a:xfrm>
          <a:solidFill>
            <a:srgbClr val="FFFFFF"/>
          </a:solidFill>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ru-RU" sz="2200">
                <a:solidFill>
                  <a:srgbClr val="000000"/>
                </a:solidFill>
                <a:latin typeface="Times New Roman" pitchFamily="18"/>
              </a:rPr>
              <a:t>Русский мореплаватель, адмирал (1770-1846), руководившей первой русской кругосветной экспедицией (1803-1806) на кораблях «Надежда»  и  «Нева». Им опубликован двухтомный «Атлас Южного моря»  с картинами островов Тихого океана. Он является членом-учредителем Русского географического общества.</a:t>
            </a:r>
          </a:p>
        </p:txBody>
      </p:sp>
      <p:sp>
        <p:nvSpPr>
          <p:cNvPr id="11" name="Полилиния 10"/>
          <p:cNvSpPr/>
          <p:nvPr/>
        </p:nvSpPr>
        <p:spPr>
          <a:xfrm>
            <a:off x="108000"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1</a:t>
            </a:r>
          </a:p>
        </p:txBody>
      </p:sp>
      <p:sp>
        <p:nvSpPr>
          <p:cNvPr id="12" name="Полилиния 11"/>
          <p:cNvSpPr/>
          <p:nvPr/>
        </p:nvSpPr>
        <p:spPr>
          <a:xfrm>
            <a:off x="1908000"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3</a:t>
            </a:r>
          </a:p>
        </p:txBody>
      </p:sp>
      <p:sp>
        <p:nvSpPr>
          <p:cNvPr id="13" name="Полилиния 12"/>
          <p:cNvSpPr/>
          <p:nvPr/>
        </p:nvSpPr>
        <p:spPr>
          <a:xfrm>
            <a:off x="1007999"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2</a:t>
            </a:r>
          </a:p>
        </p:txBody>
      </p:sp>
      <p:sp>
        <p:nvSpPr>
          <p:cNvPr id="14" name="Полилиния 13"/>
          <p:cNvSpPr/>
          <p:nvPr/>
        </p:nvSpPr>
        <p:spPr>
          <a:xfrm>
            <a:off x="2808000"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4</a:t>
            </a:r>
          </a:p>
        </p:txBody>
      </p:sp>
      <p:sp>
        <p:nvSpPr>
          <p:cNvPr id="15" name="Полилиния 14"/>
          <p:cNvSpPr/>
          <p:nvPr/>
        </p:nvSpPr>
        <p:spPr>
          <a:xfrm>
            <a:off x="3708000"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5</a:t>
            </a:r>
          </a:p>
        </p:txBody>
      </p:sp>
      <p:sp>
        <p:nvSpPr>
          <p:cNvPr id="16" name="Полилиния 15"/>
          <p:cNvSpPr/>
          <p:nvPr/>
        </p:nvSpPr>
        <p:spPr>
          <a:xfrm>
            <a:off x="4608000"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6</a:t>
            </a:r>
          </a:p>
        </p:txBody>
      </p:sp>
      <p:sp>
        <p:nvSpPr>
          <p:cNvPr id="17" name="Полилиния 16"/>
          <p:cNvSpPr/>
          <p:nvPr/>
        </p:nvSpPr>
        <p:spPr>
          <a:xfrm>
            <a:off x="5508000"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7</a:t>
            </a:r>
          </a:p>
        </p:txBody>
      </p:sp>
      <p:pic>
        <p:nvPicPr>
          <p:cNvPr id="18" name=""/>
          <p:cNvPicPr>
            <a:picLocks noChangeAspect="1"/>
          </p:cNvPicPr>
          <p:nvPr/>
        </p:nvPicPr>
        <p:blipFill>
          <a:blip r:embed="rId4"/>
          <a:stretch>
            <a:fillRect/>
          </a:stretch>
        </p:blipFill>
        <p:spPr>
          <a:xfrm>
            <a:off x="629640" y="6345000"/>
            <a:ext cx="9011160" cy="1078199"/>
          </a:xfrm>
          <a:prstGeom prst="rect">
            <a:avLst/>
          </a:prstGeom>
          <a:blipFill>
            <a:blip r:embed="rId3"/>
            <a:stretch>
              <a:fillRect/>
            </a:stretch>
          </a:blipFill>
          <a:ln w="0">
            <a:solidFill>
              <a:srgbClr val="000000"/>
            </a:solidFill>
            <a:prstDash val="solid"/>
          </a:ln>
        </p:spPr>
      </p:pic>
      <p:sp>
        <p:nvSpPr>
          <p:cNvPr id="19" name="Полилиния 18"/>
          <p:cNvSpPr/>
          <p:nvPr/>
        </p:nvSpPr>
        <p:spPr>
          <a:xfrm>
            <a:off x="810000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Р</a:t>
            </a:r>
          </a:p>
        </p:txBody>
      </p:sp>
      <p:sp>
        <p:nvSpPr>
          <p:cNvPr id="20" name="Полилиния 19"/>
          <p:cNvSpPr/>
          <p:nvPr/>
        </p:nvSpPr>
        <p:spPr>
          <a:xfrm>
            <a:off x="720000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Е</a:t>
            </a:r>
          </a:p>
        </p:txBody>
      </p:sp>
      <p:sp>
        <p:nvSpPr>
          <p:cNvPr id="21" name="Полилиния 20"/>
          <p:cNvSpPr/>
          <p:nvPr/>
        </p:nvSpPr>
        <p:spPr>
          <a:xfrm>
            <a:off x="9000000" y="414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Н</a:t>
            </a:r>
          </a:p>
        </p:txBody>
      </p:sp>
      <p:sp>
        <p:nvSpPr>
          <p:cNvPr id="22" name="Полилиния 21"/>
          <p:cNvSpPr/>
          <p:nvPr/>
        </p:nvSpPr>
        <p:spPr>
          <a:xfrm>
            <a:off x="8208000"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10</a:t>
            </a:r>
          </a:p>
        </p:txBody>
      </p:sp>
      <p:sp>
        <p:nvSpPr>
          <p:cNvPr id="23" name="Полилиния 22"/>
          <p:cNvSpPr/>
          <p:nvPr/>
        </p:nvSpPr>
        <p:spPr>
          <a:xfrm>
            <a:off x="7308000"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9</a:t>
            </a:r>
          </a:p>
        </p:txBody>
      </p:sp>
      <p:sp>
        <p:nvSpPr>
          <p:cNvPr id="24" name="Полилиния 23"/>
          <p:cNvSpPr/>
          <p:nvPr/>
        </p:nvSpPr>
        <p:spPr>
          <a:xfrm>
            <a:off x="6408000"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8</a:t>
            </a:r>
          </a:p>
        </p:txBody>
      </p:sp>
      <p:sp>
        <p:nvSpPr>
          <p:cNvPr id="25" name="Полилиния 24"/>
          <p:cNvSpPr/>
          <p:nvPr/>
        </p:nvSpPr>
        <p:spPr>
          <a:xfrm>
            <a:off x="9036000" y="4248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11</a:t>
            </a:r>
          </a:p>
        </p:txBody>
      </p:sp>
      <p:pic>
        <p:nvPicPr>
          <p:cNvPr id="26" name=""/>
          <p:cNvPicPr>
            <a:picLocks noChangeAspect="1"/>
          </p:cNvPicPr>
          <p:nvPr/>
        </p:nvPicPr>
        <p:blipFill>
          <a:blip r:embed="rId5">
            <a:lum/>
            <a:alphaModFix/>
          </a:blip>
          <a:srcRect t="10045" b="5014"/>
          <a:stretch>
            <a:fillRect/>
          </a:stretch>
        </p:blipFill>
        <p:spPr>
          <a:xfrm>
            <a:off x="6840000" y="360000"/>
            <a:ext cx="2880000" cy="3240000"/>
          </a:xfrm>
          <a:prstGeom prst="rect">
            <a:avLst/>
          </a:prstGeom>
          <a:noFill/>
          <a:ln w="108000">
            <a:solidFill>
              <a:srgbClr val="FFFFFF"/>
            </a:solidFill>
            <a:prstDash val="soli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Полилиния 1"/>
          <p:cNvSpPr/>
          <p:nvPr/>
        </p:nvSpPr>
        <p:spPr>
          <a:xfrm>
            <a:off x="2243880" y="342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Р</a:t>
            </a:r>
          </a:p>
        </p:txBody>
      </p:sp>
      <p:sp>
        <p:nvSpPr>
          <p:cNvPr id="3" name="Полилиния 2"/>
          <p:cNvSpPr/>
          <p:nvPr/>
        </p:nvSpPr>
        <p:spPr>
          <a:xfrm>
            <a:off x="432000" y="342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О</a:t>
            </a:r>
          </a:p>
        </p:txBody>
      </p:sp>
      <p:sp>
        <p:nvSpPr>
          <p:cNvPr id="4" name="Полилиния 3"/>
          <p:cNvSpPr/>
          <p:nvPr/>
        </p:nvSpPr>
        <p:spPr>
          <a:xfrm>
            <a:off x="1332000" y="342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Б</a:t>
            </a:r>
          </a:p>
        </p:txBody>
      </p:sp>
      <p:sp>
        <p:nvSpPr>
          <p:cNvPr id="5" name="Полилиния 4"/>
          <p:cNvSpPr/>
          <p:nvPr/>
        </p:nvSpPr>
        <p:spPr>
          <a:xfrm>
            <a:off x="3131999" y="342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У</a:t>
            </a:r>
          </a:p>
        </p:txBody>
      </p:sp>
      <p:sp>
        <p:nvSpPr>
          <p:cNvPr id="6" name="Полилиния 5"/>
          <p:cNvSpPr/>
          <p:nvPr/>
        </p:nvSpPr>
        <p:spPr>
          <a:xfrm>
            <a:off x="4031999" y="342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Ч</a:t>
            </a:r>
          </a:p>
        </p:txBody>
      </p:sp>
      <p:sp>
        <p:nvSpPr>
          <p:cNvPr id="7" name="Заголовок 6"/>
          <p:cNvSpPr txBox="1">
            <a:spLocks noGrp="1"/>
          </p:cNvSpPr>
          <p:nvPr>
            <p:ph type="title" idx="4294967295"/>
          </p:nvPr>
        </p:nvSpPr>
        <p:spPr>
          <a:xfrm>
            <a:off x="360000" y="540000"/>
            <a:ext cx="9360000" cy="1620000"/>
          </a:xfrm>
          <a:solidFill>
            <a:srgbClr val="FFFFFF"/>
          </a:solidFill>
        </p:spPr>
        <p:txBody>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ru-RU" sz="2200">
                <a:solidFill>
                  <a:srgbClr val="000000"/>
                </a:solidFill>
                <a:latin typeface="Times New Roman" pitchFamily="18"/>
              </a:rPr>
              <a:t>Русский геолог, географ и исследователь Сибири  (1863-1956), автор многих трудов по геологии рудных месторождений , а также популярной книги «Занимательная геология» и романов «Земля Санникова»,  «Плутония», «Золотоискатели в пустыне».</a:t>
            </a:r>
          </a:p>
        </p:txBody>
      </p:sp>
      <p:sp>
        <p:nvSpPr>
          <p:cNvPr id="8" name="Полилиния 7"/>
          <p:cNvSpPr/>
          <p:nvPr/>
        </p:nvSpPr>
        <p:spPr>
          <a:xfrm>
            <a:off x="4932000" y="342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Е</a:t>
            </a:r>
          </a:p>
        </p:txBody>
      </p:sp>
      <p:sp>
        <p:nvSpPr>
          <p:cNvPr id="9" name="Полилиния 8"/>
          <p:cNvSpPr/>
          <p:nvPr/>
        </p:nvSpPr>
        <p:spPr>
          <a:xfrm>
            <a:off x="5832000" y="3420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000080"/>
          </a:solidFill>
          <a:ln w="0">
            <a:solidFill>
              <a:srgbClr val="000000"/>
            </a:solidFill>
            <a:prstDash val="solid"/>
          </a:ln>
        </p:spPr>
        <p:txBody>
          <a:bodyPr vert="horz" wrap="square" lIns="0" tIns="0" rIns="0" bIns="0" anchor="ctr" compatLnSpc="0"/>
          <a:lstStyle/>
          <a:p>
            <a:pPr marL="0" marR="0" lvl="0" indent="0" algn="ctr" rtl="0" hangingPunct="0">
              <a:lnSpc>
                <a:spcPct val="100000"/>
              </a:lnSpc>
              <a:spcBef>
                <a:spcPts val="0"/>
              </a:spcBef>
              <a:spcAft>
                <a:spcPts val="0"/>
              </a:spcAft>
              <a:buNone/>
              <a:tabLst/>
            </a:pPr>
            <a:r>
              <a:rPr lang="es-ES" sz="5400" b="1" i="0" u="none" strike="noStrike">
                <a:ln>
                  <a:noFill/>
                </a:ln>
                <a:solidFill>
                  <a:srgbClr val="FFFFFF"/>
                </a:solidFill>
                <a:latin typeface="Thorndale" pitchFamily="18"/>
                <a:ea typeface="HG Mincho Light J" pitchFamily="2"/>
                <a:cs typeface="Arial Unicode MS" pitchFamily="2"/>
              </a:rPr>
              <a:t>В</a:t>
            </a:r>
          </a:p>
        </p:txBody>
      </p:sp>
      <p:sp>
        <p:nvSpPr>
          <p:cNvPr id="10" name="Полилиния 9"/>
          <p:cNvSpPr/>
          <p:nvPr/>
        </p:nvSpPr>
        <p:spPr>
          <a:xfrm>
            <a:off x="540000" y="356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1</a:t>
            </a:r>
          </a:p>
        </p:txBody>
      </p:sp>
      <p:sp>
        <p:nvSpPr>
          <p:cNvPr id="11" name="Полилиния 10"/>
          <p:cNvSpPr/>
          <p:nvPr/>
        </p:nvSpPr>
        <p:spPr>
          <a:xfrm>
            <a:off x="2340000" y="356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3</a:t>
            </a:r>
          </a:p>
        </p:txBody>
      </p:sp>
      <p:sp>
        <p:nvSpPr>
          <p:cNvPr id="12" name="Полилиния 11"/>
          <p:cNvSpPr/>
          <p:nvPr/>
        </p:nvSpPr>
        <p:spPr>
          <a:xfrm>
            <a:off x="1440000" y="356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2</a:t>
            </a:r>
          </a:p>
        </p:txBody>
      </p:sp>
      <p:sp>
        <p:nvSpPr>
          <p:cNvPr id="13" name="Полилиния 12"/>
          <p:cNvSpPr/>
          <p:nvPr/>
        </p:nvSpPr>
        <p:spPr>
          <a:xfrm>
            <a:off x="3240000" y="3564000"/>
            <a:ext cx="900000" cy="147599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4</a:t>
            </a:r>
          </a:p>
        </p:txBody>
      </p:sp>
      <p:sp>
        <p:nvSpPr>
          <p:cNvPr id="14" name="Полилиния 13"/>
          <p:cNvSpPr/>
          <p:nvPr/>
        </p:nvSpPr>
        <p:spPr>
          <a:xfrm>
            <a:off x="4140000" y="356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5</a:t>
            </a:r>
          </a:p>
        </p:txBody>
      </p:sp>
      <p:sp>
        <p:nvSpPr>
          <p:cNvPr id="15" name="Полилиния 14"/>
          <p:cNvSpPr/>
          <p:nvPr/>
        </p:nvSpPr>
        <p:spPr>
          <a:xfrm>
            <a:off x="5040000" y="356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4</a:t>
            </a:r>
          </a:p>
        </p:txBody>
      </p:sp>
      <p:sp>
        <p:nvSpPr>
          <p:cNvPr id="16" name="Полилиния 15"/>
          <p:cNvSpPr/>
          <p:nvPr/>
        </p:nvSpPr>
        <p:spPr>
          <a:xfrm>
            <a:off x="5940000" y="3564000"/>
            <a:ext cx="900000" cy="144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3"/>
            <a:stretch>
              <a:fillRect/>
            </a:stretch>
          </a:blipFill>
          <a:ln w="36000">
            <a:solidFill>
              <a:srgbClr val="000000"/>
            </a:solidFill>
            <a:prstDash val="solid"/>
            <a:bevel/>
          </a:ln>
        </p:spPr>
        <p:txBody>
          <a:bodyPr vert="horz" wrap="none" lIns="18000" tIns="18000" rIns="18000" bIns="18000" anchor="ctr" compatLnSpc="0"/>
          <a:lstStyle/>
          <a:p>
            <a:pPr marL="0" marR="0" lvl="0" indent="0" algn="ctr" rtl="0" hangingPunct="0">
              <a:lnSpc>
                <a:spcPct val="100000"/>
              </a:lnSpc>
              <a:spcBef>
                <a:spcPts val="0"/>
              </a:spcBef>
              <a:spcAft>
                <a:spcPts val="0"/>
              </a:spcAft>
              <a:buNone/>
              <a:tabLst/>
            </a:pPr>
            <a:r>
              <a:rPr lang="es-ES" sz="2400" b="0" i="0" u="none" strike="noStrike">
                <a:ln>
                  <a:noFill/>
                </a:ln>
                <a:solidFill>
                  <a:srgbClr val="000000"/>
                </a:solidFill>
                <a:latin typeface="Thorndale" pitchFamily="18"/>
                <a:ea typeface="HG Mincho Light J" pitchFamily="2"/>
                <a:cs typeface="Arial Unicode MS" pitchFamily="2"/>
              </a:rPr>
              <a:t>5</a:t>
            </a:r>
          </a:p>
        </p:txBody>
      </p:sp>
      <p:pic>
        <p:nvPicPr>
          <p:cNvPr id="17" name=""/>
          <p:cNvPicPr>
            <a:picLocks noChangeAspect="1"/>
          </p:cNvPicPr>
          <p:nvPr/>
        </p:nvPicPr>
        <p:blipFill>
          <a:blip r:embed="rId4"/>
          <a:stretch>
            <a:fillRect/>
          </a:stretch>
        </p:blipFill>
        <p:spPr>
          <a:xfrm>
            <a:off x="630000" y="6345000"/>
            <a:ext cx="9011160" cy="1110960"/>
          </a:xfrm>
          <a:prstGeom prst="rect">
            <a:avLst/>
          </a:prstGeom>
          <a:blipFill>
            <a:blip r:embed="rId3"/>
            <a:stretch>
              <a:fillRect/>
            </a:stretch>
          </a:blipFill>
          <a:ln w="0">
            <a:solidFill>
              <a:srgbClr val="000000"/>
            </a:solidFill>
            <a:prstDash val="solid"/>
          </a:ln>
        </p:spPr>
      </p:pic>
      <p:pic>
        <p:nvPicPr>
          <p:cNvPr id="18" name=""/>
          <p:cNvPicPr>
            <a:picLocks noChangeAspect="1"/>
          </p:cNvPicPr>
          <p:nvPr/>
        </p:nvPicPr>
        <p:blipFill>
          <a:blip r:embed="rId5">
            <a:lum/>
            <a:alphaModFix/>
          </a:blip>
          <a:srcRect/>
          <a:stretch>
            <a:fillRect/>
          </a:stretch>
        </p:blipFill>
        <p:spPr>
          <a:xfrm>
            <a:off x="7294319" y="2657160"/>
            <a:ext cx="2160000" cy="2969639"/>
          </a:xfrm>
          <a:prstGeom prst="rect">
            <a:avLst/>
          </a:prstGeom>
          <a:noFill/>
          <a:ln w="108000">
            <a:solidFill>
              <a:srgbClr val="FFFFFF"/>
            </a:solidFill>
            <a:prstDash val="solid"/>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Notepad">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depanel_blu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vihree2">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Blu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../../../C:/Program%20Files/OpenOffice.org%203/Basis/share/template/ru/layout/Notepad.otp</Template>
  <TotalTime>262</TotalTime>
  <Words>343</Words>
  <Application>Microsoft Office PowerPoint</Application>
  <PresentationFormat>Экран (4:3)</PresentationFormat>
  <Paragraphs>80</Paragraphs>
  <Slides>6</Slides>
  <Notes>6</Notes>
  <HiddenSlides>0</HiddenSlides>
  <MMClips>0</MMClips>
  <ScaleCrop>false</ScaleCrop>
  <HeadingPairs>
    <vt:vector size="4" baseType="variant">
      <vt:variant>
        <vt:lpstr>Тема</vt:lpstr>
      </vt:variant>
      <vt:variant>
        <vt:i4>4</vt:i4>
      </vt:variant>
      <vt:variant>
        <vt:lpstr>Заголовки слайдов</vt:lpstr>
      </vt:variant>
      <vt:variant>
        <vt:i4>6</vt:i4>
      </vt:variant>
    </vt:vector>
  </HeadingPairs>
  <TitlesOfParts>
    <vt:vector size="10" baseType="lpstr">
      <vt:lpstr>Notepad</vt:lpstr>
      <vt:lpstr>sidepanel_blue</vt:lpstr>
      <vt:lpstr>vihree2</vt:lpstr>
      <vt:lpstr>Blue</vt:lpstr>
      <vt:lpstr>Презентация PowerPoint</vt:lpstr>
      <vt:lpstr>Французский мореплаватель (1741-1788 гг), руководившей кругосветной экспедицией. Он исследовал острова Тихого океана, берега северо-западной Америки, северо-восточной Азии, открыл пролив между островами Сахалин и Хоккайдо. Его экспедиция пропала без вести (остаточные следы обнаружены в 1826-1828 гг. на острове Ваникоро в группе островов Санта-Крус).</vt:lpstr>
      <vt:lpstr>Известный мореплаватель, генуэзец по происхождению (1451-1506гг). Он стремился открыть морской путь из Европы в Индию, плывя на запад.   Убедил испанского короля организовать для этого экспедицию.  Во время плавания генуэзец пересек Атлантический океан и достиг Багамских островов, Кубы и Гаити.  Во втором походе он открыл ряд других островов,  в третьем – достиг побережья Южной Америки,  в последнем  -  берегов Центральной Америки.  Всю жизнь отважный моряк был убежден,  что достиг Индии.</vt:lpstr>
      <vt:lpstr>Русский офицер, капитан-командор  русского флота, датчанин по национальности (1681-1741).   Возглавлял  Первую и  Вторую  (она же Великая Северная) Камчатские экспедиции, во время которых обошел берега Камчатки, Чукотского полуострова, достиг побережья Северной Америки, открыл некоторые из  Алеутских островов.  Умер во время зимовки на острове, позже названном его именем.</vt:lpstr>
      <vt:lpstr>Русский мореплаватель, адмирал (1770-1846), руководившей первой русской кругосветной экспедицией (1803-1806) на кораблях «Надежда»  и  «Нева». Им опубликован двухтомный «Атлас Южного моря»  с картинами островов Тихого океана. Он является членом-учредителем Русского географического общества.</vt:lpstr>
      <vt:lpstr>Русский геолог, географ и исследователь Сибири  (1863-1956), автор многих трудов по геологии рудных месторождений , а также популярной книги «Занимательная геология» и романов «Земля Санникова»,  «Плутония», «Золотоискатели в пустыне».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Блокнот</dc:title>
  <dc:creator>Людмила</dc:creator>
  <dc:description>This template is released by OOExtras.org under the LGPL license. The terms of this license are viewable at http://www.ooextras.org/license.txt.</dc:description>
  <cp:lastModifiedBy>Людмила</cp:lastModifiedBy>
  <cp:revision>13</cp:revision>
  <dcterms:created xsi:type="dcterms:W3CDTF">2010-12-14T20:03:25Z</dcterms:created>
  <dcterms:modified xsi:type="dcterms:W3CDTF">2013-02-25T11:52:10Z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