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BFA9-2F85-4E42-B001-7CFA05F78972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4E338-74CA-49B9-B4C0-5485A0346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37147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«Влияние Физической Культуры и Спорта на формирование личной физической культуры школьника».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ru-RU" dirty="0" smtClean="0"/>
              <a:t>Концепции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/>
          <a:lstStyle/>
          <a:p>
            <a:pPr>
              <a:spcBef>
                <a:spcPts val="510"/>
              </a:spcBef>
              <a:spcAft>
                <a:spcPts val="510"/>
              </a:spcAft>
            </a:pPr>
            <a:r>
              <a:rPr lang="ru-RU" dirty="0" smtClean="0">
                <a:latin typeface="Times New Roman"/>
                <a:ea typeface="Times New Roman"/>
              </a:rPr>
              <a:t>а) концепция культуры, основанная на раскрытии процесса культурного развития;</a:t>
            </a:r>
          </a:p>
          <a:p>
            <a:pPr>
              <a:spcBef>
                <a:spcPts val="510"/>
              </a:spcBef>
              <a:spcAft>
                <a:spcPts val="510"/>
              </a:spcAft>
            </a:pPr>
            <a:r>
              <a:rPr lang="ru-RU" dirty="0" smtClean="0">
                <a:latin typeface="Times New Roman"/>
                <a:ea typeface="Times New Roman"/>
              </a:rPr>
              <a:t>б) концепция, акцентирующая внимание на духовном производстве;</a:t>
            </a:r>
          </a:p>
          <a:p>
            <a:pPr>
              <a:spcBef>
                <a:spcPts val="510"/>
              </a:spcBef>
              <a:spcAft>
                <a:spcPts val="510"/>
              </a:spcAft>
            </a:pPr>
            <a:r>
              <a:rPr lang="ru-RU" dirty="0" smtClean="0">
                <a:latin typeface="Times New Roman"/>
                <a:ea typeface="Times New Roman"/>
              </a:rPr>
              <a:t>в) подход к культуре, основанный на сознательной организации и управлении поведением и жизнедеятельностью людей.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b="1" dirty="0" smtClean="0">
                <a:latin typeface="Times New Roman"/>
                <a:ea typeface="Times New Roman"/>
              </a:rPr>
              <a:t>С культурологических позиций воспитание личной физической культуры у школьника - </a:t>
            </a:r>
            <a:r>
              <a:rPr lang="ru-RU" dirty="0" smtClean="0">
                <a:latin typeface="Times New Roman"/>
                <a:ea typeface="Times New Roman"/>
              </a:rPr>
              <a:t>это освоение ими общественных (материальных и духовных) ценностей физической культуры, то есть превращение их в личные ценности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Личная ценность - это свойство того или иного общественного предмета или явления удовлетворять потребности, мотивы и интересы личности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u="sng" dirty="0" smtClean="0">
                <a:latin typeface="Times New Roman"/>
                <a:ea typeface="Times New Roman"/>
              </a:rPr>
              <a:t>Поэтому с психолого-педагогических позиций воспитание личной физической культуры у школьников представляется как воспитание у них потребностей, мотивов и интереса к ценностям физической культуры и к систематическим занятиям физической культурой как к социальному явлению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Таким образом, потребности, мотивы и интересы школьника к ценностям физической культуры и к систематическим занятиям физической культурой являются психологическим механизмом превращения общественных ценностей физической культуры в их личные ценности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Личная физическая культура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/>
                <a:ea typeface="Times New Roman"/>
              </a:rPr>
              <a:t>- это часть культуры личности, основу специфического содержания которой составляет рациональное использование школьником одного или нескольких видов физкультурной деятельности в качестве фактора оптимизации своего физического и духовного состояния.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Вместе с тем под личной физической культурой мы понимаем интеллектуальную и духовную сторону личности (знания, умения, навыки, интересы и ценностные установки в сфере физической культуры) и </a:t>
            </a:r>
            <a:r>
              <a:rPr lang="ru-RU" dirty="0" err="1" smtClean="0">
                <a:latin typeface="Times New Roman"/>
                <a:ea typeface="Times New Roman"/>
              </a:rPr>
              <a:t>деятельностную</a:t>
            </a:r>
            <a:r>
              <a:rPr lang="ru-RU" dirty="0" smtClean="0">
                <a:latin typeface="Times New Roman"/>
                <a:ea typeface="Times New Roman"/>
              </a:rPr>
              <a:t> сторону личности (систематическое, добровольное выполнение физических упражнений, гигиенических и закаливающих процедур).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Воспитание личной физической культуры - это педагогический процесс, направленный на достижение осознанных, положительно мотивированных занятий школьников физическими упражнениями, гигиеническими и закаливающими процедурами, на формирование у них активного интереса к физической культуре. Под активным интересом к физической культуре понимается интерес к организованным и самостоятельным занятиям физической культурой. Формирование интереса играет решающую роль в воспитании личной физической культуры у школьников.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Смысл занятий физической культурой вызывается пониманием их объективной значимости, которая определяется общественными идеалами, общественным мнением и личностным значением таких занятий. На основе смысла занятий школьники выбирают мотивы и цели.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Мотивацию следует различать как внутреннюю и внешнюю по отношению к школьнику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ru-RU" b="1" dirty="0" smtClean="0"/>
              <a:t>Цель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Обобщить </a:t>
            </a:r>
            <a:r>
              <a:rPr lang="ru-RU" dirty="0"/>
              <a:t>теоретический материал по проблеме воздействия физической культуры и спорта на формирование личной физической культуры школьников.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Интерес к систематическим занятиям физической культурой, к материальным и духовным ценностям физической культуры как психологическая основа личной физической культуры у школьников воспитывается лишь в результате внутренней мотивации.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Внутренняя мотивация возникает тогда, когда внешние мотивы и цели занятий физической культурой соответствуют возможностям занимающегося, то есть являются для него оптимальными (не слишком трудными и не очень легкими), и когда он понимает субъективную ответственность за их реализацию. Успешная реализация таких мотивов и целей вызывает у учащихся вдохновение успехом, желание продолжать занятия по собственной инициативе, то есть внутреннюю мотивацию и интерес.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Формирование личности имеет две существенные и взаимосвязанные стороны: внутреннюю и внешнюю. 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Каждому человеку (независимо от возраста) очень важно осознавать себя всесторонне развитой личностью. Без этого невозможны высокая самооценка, являющаяся стержнем личности, сохранение активной жизненной </a:t>
            </a:r>
            <a:r>
              <a:rPr lang="ru-RU" dirty="0" err="1" smtClean="0">
                <a:latin typeface="Times New Roman"/>
                <a:ea typeface="Times New Roman"/>
              </a:rPr>
              <a:t>позиции,внутренней</a:t>
            </a:r>
            <a:r>
              <a:rPr lang="ru-RU" dirty="0" smtClean="0">
                <a:latin typeface="Times New Roman"/>
                <a:ea typeface="Times New Roman"/>
              </a:rPr>
              <a:t> уравновешенности, творческого потенциала. Все выше указанное можно принять как </a:t>
            </a:r>
            <a:r>
              <a:rPr lang="ru-RU" b="1" dirty="0" smtClean="0">
                <a:latin typeface="Times New Roman"/>
                <a:ea typeface="Times New Roman"/>
              </a:rPr>
              <a:t>внутреннюю сторону феномена</a:t>
            </a:r>
            <a:r>
              <a:rPr lang="ru-RU" dirty="0" smtClean="0">
                <a:latin typeface="Times New Roman"/>
                <a:ea typeface="Times New Roman"/>
              </a:rPr>
              <a:t> личности.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Потребность каждого человека в эффективном взаимодействии возникает на уровне построения отношений со сверстниками, родителями, педагогами, окружающими людьми. Перечисленное можно отнести к внешним проявлениям личности, т.е.</a:t>
            </a:r>
            <a:r>
              <a:rPr lang="ru-RU" b="1" dirty="0" smtClean="0">
                <a:latin typeface="Times New Roman"/>
                <a:ea typeface="Times New Roman"/>
              </a:rPr>
              <a:t> к внешней стороне </a:t>
            </a:r>
            <a:r>
              <a:rPr lang="ru-RU" dirty="0" smtClean="0">
                <a:latin typeface="Times New Roman"/>
                <a:ea typeface="Times New Roman"/>
              </a:rPr>
              <a:t>рассматриваемого явления.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В качестве основных объектов физкультурной педагогической деятельности выделяют воспитательную среду, деятельность воспитанников, воспитательный коллектив и индивидуальные особенности воспитанников. Реализация цели педагогической деятельности связана с решением таких социально-педагогических задач, как формирование воспитательной среды, организация деятельности воспитанников, создание воспитательного коллектива, развитие индивидуальности личности.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/>
                <a:ea typeface="Times New Roman"/>
              </a:rPr>
              <a:t>Выявление внутренней мотивации учащихся </a:t>
            </a:r>
            <a:r>
              <a:rPr lang="ru-RU" b="1" dirty="0" err="1" smtClean="0">
                <a:latin typeface="Times New Roman"/>
                <a:ea typeface="Times New Roman"/>
              </a:rPr>
              <a:t>Усть</a:t>
            </a:r>
            <a:r>
              <a:rPr lang="ru-RU" b="1" dirty="0" smtClean="0">
                <a:latin typeface="Times New Roman"/>
                <a:ea typeface="Times New Roman"/>
              </a:rPr>
              <a:t> — </a:t>
            </a:r>
            <a:r>
              <a:rPr lang="ru-RU" b="1" dirty="0" err="1" smtClean="0">
                <a:latin typeface="Times New Roman"/>
                <a:ea typeface="Times New Roman"/>
              </a:rPr>
              <a:t>Сарапульской</a:t>
            </a:r>
            <a:r>
              <a:rPr lang="ru-RU" b="1" dirty="0" smtClean="0">
                <a:latin typeface="Times New Roman"/>
                <a:ea typeface="Times New Roman"/>
              </a:rPr>
              <a:t> школы за 2009 — 2010 учебный год.</a:t>
            </a:r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Для выявления отношения учеников к физическому воспитанию и здоровому образу жизни, мы провели анкетирование. Ученикам было предложено четырнадцать не сложных вопросов, на которые им следовало отвечать «Да», «Нет» или «Иногда» (см. Приложение № 3). Было опрошено 40 учеников с 3-го по 9-й класс. Результаты анкетирования предложены в таблице (см. Приложение № 4 ).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Анализ результатов анкетирования показал: 52,5 % респондентов ответили, что им нравится урок физкультуры, не нравится 20 % и иногда нравится 27,5 %; на вопрос о важности урока Ф.К. 75 % считают важным а 25 не важным; у 85 % опрошенных родители знают оценку успеваемости а 15 % ответили что не знают; на вопрос о сдачи нормативов 62,5 % респондентов легко сдают, 37,5 % нет; 55 % занимаются в спортивных секциях школы 45 % нет; на вопрос о спортивных достижениях 62,5 % ответили «Да», 37,5 % - «Нет», 67,5 % респондентов ответили, что играют в компьютерные игры, а 32,5 % ответили что не играют; утренней гимнастикой занимаются 17,5 % , 45 % - не делают, 37,5 % делают иногда;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на вопрос «Занимаются ли твой родители дома физическими упражнениями?» ответили следующим образом: 0 % - «Да» , 70 % - «Нет» , 30 % - иногда, 67,5 % респондентов ответили, что они каждый день бывают на свежем воздухе, 32,5 % - «Нет»; 33 % опрошенных устают на уроках физкультуры, 40 % - «нет» а 25 % устают «иногда», 82,5 % считают, что физкультура укрепляет здоровье, 17,5 % респондентов так не думают; 70 % респондентов имеют оценку «отлично» за третью учебную четверть, 17,5 % - «хорошо», и 12,5 % - «удовлетворительно»; на вопрос: «Часто ли ты не посещаешь уроки физкультуры без всякой на то причины?» 80 % - «посещают всегда», 20 % - «редко».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ru-RU" b="1" dirty="0" smtClean="0"/>
              <a:t>Объект исследования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воспитание </a:t>
            </a:r>
            <a:r>
              <a:rPr lang="ru-RU" dirty="0"/>
              <a:t>личной физической культуры школьника.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indent="44958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Про анализировав анкетирования школьников мы разделили их на экспериментальную и контрольную </a:t>
            </a:r>
            <a:r>
              <a:rPr lang="ru-RU" dirty="0" err="1" smtClean="0">
                <a:latin typeface="Times New Roman"/>
                <a:ea typeface="Times New Roman"/>
              </a:rPr>
              <a:t>групы</a:t>
            </a:r>
            <a:r>
              <a:rPr lang="ru-RU" dirty="0" smtClean="0">
                <a:latin typeface="Times New Roman"/>
                <a:ea typeface="Times New Roman"/>
              </a:rPr>
              <a:t>. В экспериментальную группу мы отнесли учеников мотивированных к занятиям физической культуры, а в контрольной группе, ученики относятся к занятиям равнодушно.     </a:t>
            </a:r>
          </a:p>
          <a:p>
            <a:pPr indent="44958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Рассмотрим показатели оценки успеваемости в экспериментальной и контрольной группах.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Оценка успеваемости учащихся </a:t>
            </a:r>
            <a:r>
              <a:rPr lang="ru-RU" sz="2700" dirty="0" err="1" smtClean="0"/>
              <a:t>Усть</a:t>
            </a:r>
            <a:r>
              <a:rPr lang="ru-RU" sz="2700" dirty="0" smtClean="0"/>
              <a:t> – </a:t>
            </a:r>
            <a:r>
              <a:rPr lang="ru-RU" sz="2700" dirty="0" err="1" smtClean="0"/>
              <a:t>Сарапульской</a:t>
            </a:r>
            <a:r>
              <a:rPr lang="ru-RU" sz="2700" dirty="0" smtClean="0"/>
              <a:t> школы за 2009 – 2010 </a:t>
            </a:r>
            <a:r>
              <a:rPr lang="ru-RU" sz="2700" dirty="0" err="1" smtClean="0"/>
              <a:t>учеый</a:t>
            </a:r>
            <a:r>
              <a:rPr lang="ru-RU" sz="2700" dirty="0" smtClean="0"/>
              <a:t> год.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" name="Содержимое 1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4173860" cy="34752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7" name="Содержимое 16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1916832"/>
            <a:ext cx="4041775" cy="347573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/>
                <a:ea typeface="Times New Roman"/>
              </a:rPr>
              <a:t>Медицинская группа здоровья учащихся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00808"/>
            <a:ext cx="4040188" cy="36425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1700808"/>
            <a:ext cx="4041775" cy="36448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/>
                <a:ea typeface="Times New Roman"/>
              </a:rPr>
              <a:t>Уровень физического развития учащихся </a:t>
            </a:r>
            <a:r>
              <a:rPr lang="ru-RU" sz="2800" b="1" dirty="0" err="1" smtClean="0">
                <a:latin typeface="Times New Roman"/>
                <a:ea typeface="Times New Roman"/>
              </a:rPr>
              <a:t>Усть</a:t>
            </a:r>
            <a:r>
              <a:rPr lang="ru-RU" sz="2800" b="1" dirty="0" smtClean="0">
                <a:latin typeface="Times New Roman"/>
                <a:ea typeface="Times New Roman"/>
              </a:rPr>
              <a:t>- </a:t>
            </a:r>
            <a:r>
              <a:rPr lang="ru-RU" sz="2800" b="1" dirty="0" err="1" smtClean="0">
                <a:latin typeface="Times New Roman"/>
                <a:ea typeface="Times New Roman"/>
              </a:rPr>
              <a:t>Сарапульской</a:t>
            </a:r>
            <a:r>
              <a:rPr lang="ru-RU" sz="2800" b="1" dirty="0" smtClean="0">
                <a:latin typeface="Times New Roman"/>
                <a:ea typeface="Times New Roman"/>
              </a:rPr>
              <a:t> школы за 2009 -2010 учебный год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44824"/>
            <a:ext cx="4040188" cy="35472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1844824"/>
            <a:ext cx="4041775" cy="35477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Пропущенные уроки по состоянию здоровья учеников </a:t>
            </a:r>
            <a:r>
              <a:rPr lang="ru-RU" sz="2400" b="1" dirty="0" err="1" smtClean="0">
                <a:latin typeface="Times New Roman"/>
                <a:ea typeface="Times New Roman"/>
              </a:rPr>
              <a:t>Усть</a:t>
            </a:r>
            <a:r>
              <a:rPr lang="ru-RU" sz="2400" b="1" dirty="0" smtClean="0">
                <a:latin typeface="Times New Roman"/>
                <a:ea typeface="Times New Roman"/>
              </a:rPr>
              <a:t> – </a:t>
            </a:r>
            <a:r>
              <a:rPr lang="ru-RU" sz="2400" b="1" dirty="0" err="1" smtClean="0">
                <a:latin typeface="Times New Roman"/>
                <a:ea typeface="Times New Roman"/>
              </a:rPr>
              <a:t>Сарапульской</a:t>
            </a:r>
            <a:r>
              <a:rPr lang="ru-RU" sz="2400" b="1" dirty="0" smtClean="0">
                <a:latin typeface="Times New Roman"/>
                <a:ea typeface="Times New Roman"/>
              </a:rPr>
              <a:t> школы в течение 2009 – 2010 учебного года.</a:t>
            </a:r>
            <a:r>
              <a:rPr lang="ru-RU" sz="2400" dirty="0" smtClean="0">
                <a:latin typeface="Times New Roman"/>
                <a:ea typeface="Times New Roman"/>
              </a:rPr>
              <a:t/>
            </a:r>
            <a:br>
              <a:rPr lang="ru-RU" sz="2400" dirty="0" smtClean="0">
                <a:latin typeface="Times New Roman"/>
                <a:ea typeface="Times New Roman"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16832"/>
            <a:ext cx="4040188" cy="34752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1844824"/>
            <a:ext cx="4041775" cy="35477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Пропущенные уроки  физической культуры учащимися </a:t>
            </a:r>
            <a:r>
              <a:rPr lang="ru-RU" sz="2400" b="1" dirty="0" err="1" smtClean="0">
                <a:latin typeface="Times New Roman"/>
                <a:ea typeface="Times New Roman"/>
              </a:rPr>
              <a:t>Усть</a:t>
            </a:r>
            <a:r>
              <a:rPr lang="ru-RU" sz="2400" b="1" dirty="0" smtClean="0">
                <a:latin typeface="Times New Roman"/>
                <a:ea typeface="Times New Roman"/>
              </a:rPr>
              <a:t> – </a:t>
            </a:r>
            <a:r>
              <a:rPr lang="ru-RU" sz="2400" b="1" dirty="0" err="1" smtClean="0">
                <a:latin typeface="Times New Roman"/>
                <a:ea typeface="Times New Roman"/>
              </a:rPr>
              <a:t>Сарапульской</a:t>
            </a:r>
            <a:r>
              <a:rPr lang="ru-RU" sz="2400" b="1" dirty="0" smtClean="0">
                <a:latin typeface="Times New Roman"/>
                <a:ea typeface="Times New Roman"/>
              </a:rPr>
              <a:t> школы за 2009 – 2010 учебный год.</a:t>
            </a:r>
            <a:r>
              <a:rPr lang="ru-RU" sz="2400" dirty="0" smtClean="0">
                <a:latin typeface="Times New Roman"/>
                <a:ea typeface="Times New Roman"/>
              </a:rPr>
              <a:t/>
            </a:r>
            <a:br>
              <a:rPr lang="ru-RU" sz="2400" dirty="0" smtClean="0">
                <a:latin typeface="Times New Roman"/>
                <a:ea typeface="Times New Roman"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16832"/>
            <a:ext cx="4040188" cy="4032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1988840"/>
            <a:ext cx="4041775" cy="4032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indent="44958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Проведенное нами исследование показывает, что в экспериментальной группе успеваемость учеников в три раза выше, чем у контрольной, при этом показатели медицинской группы здоровья в экспериментальной группе хуже, чем в контрольной. </a:t>
            </a:r>
          </a:p>
          <a:p>
            <a:pPr indent="44958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Уровня физического развития в экспериментальной группе не ниже среднего, тогда как в контрольной группе четверо имеют низкий уровень. </a:t>
            </a:r>
          </a:p>
          <a:p>
            <a:pPr indent="44958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Это косвенно сказывается и на состояния здоровья учащихся, общее количество пропущенных уроков в экспериментальной группе составляет в два раза меньше чем в контрольной.</a:t>
            </a:r>
          </a:p>
          <a:p>
            <a:pPr indent="44958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Общее количество пропущенных уроков физической культуры 54 в экспериментальной – это в три раза меньше чем в контрольной – 179.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indent="44958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Исходя, из этих исследований можно сделать вывод, что мотивация к занятиям физической культуры напрямую влияет на успеваемость ребенка, уровня физического развития, заболеваемость и продолжительность заболевания и на посещаемость занятий физической культуры.</a:t>
            </a:r>
          </a:p>
          <a:p>
            <a:pPr indent="44958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Следовательно, учителю физической культуры нужно воспитывать у ребенка внутреннюю мотивацию и интерес к материальным и духовным ценностям физической культуры, к систематическим занятиям физическими упражнениями и спортом. </a:t>
            </a:r>
          </a:p>
          <a:p>
            <a:pPr indent="44958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Формировать личную физическую культуру ребенка, вовлечение в спортивную деятельность, приучение к трудовой деятельности. </a:t>
            </a:r>
          </a:p>
          <a:p>
            <a:pPr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ru-RU" b="1" dirty="0" smtClean="0"/>
              <a:t>Предмет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влияние </a:t>
            </a:r>
            <a:r>
              <a:rPr lang="ru-RU" dirty="0"/>
              <a:t>физической культуры и спорта на формирование личной физической культуры школьников.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/>
          <a:lstStyle/>
          <a:p>
            <a:r>
              <a:rPr lang="ru-RU" b="1" dirty="0" smtClean="0"/>
              <a:t>Гипотеза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dirty="0"/>
              <a:t>предполагается, что благодаря ответственному отношению к урокам физической культуры, позволит эффективно формировать личную физическую культуру современного школьника.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</a:t>
            </a:r>
            <a:r>
              <a:rPr lang="ru-RU" b="1" dirty="0" smtClean="0"/>
              <a:t>адачи исследования: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Исследовать </a:t>
            </a:r>
            <a:r>
              <a:rPr lang="ru-RU" dirty="0"/>
              <a:t>состояние вопроса по литературным источникам</a:t>
            </a:r>
          </a:p>
          <a:p>
            <a:pPr lvl="0"/>
            <a:r>
              <a:rPr lang="ru-RU" dirty="0"/>
              <a:t>Выявить отношение к занятиям физической культуры опросом у школьников с 3 – 9 класс.</a:t>
            </a:r>
          </a:p>
          <a:p>
            <a:pPr lvl="0"/>
            <a:r>
              <a:rPr lang="ru-RU" dirty="0"/>
              <a:t>На основе опроса выбрать и разделить учеников по группам: экспериментальная и контрольная.</a:t>
            </a:r>
          </a:p>
          <a:p>
            <a:pPr lvl="0"/>
            <a:r>
              <a:rPr lang="ru-RU" dirty="0"/>
              <a:t>Проанализировать экспериментальную и контрольную группы на успеваемость, группу здоровья, уровень физического развития, пропущенные уроки по состоянию здоровья, пропущенные уроки физической культуры.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Метод нашего исследования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Метод </a:t>
            </a:r>
            <a:r>
              <a:rPr lang="ru-RU" dirty="0"/>
              <a:t>изучения и анализ литературных источников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Анкетирование школьников с 3 – 9 класс.</a:t>
            </a:r>
          </a:p>
          <a:p>
            <a:r>
              <a:rPr lang="ru-RU" dirty="0" smtClean="0"/>
              <a:t>Мониторинг успеваемости.    </a:t>
            </a:r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Физическая культура – это вид культуры, содержанием которой является оптимальная двигательная деятельность, построенная на основе материальных и духовных ценностей, специально созданных в обществе для физического совершенствования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Физическая культура личности - это социально-детерминированная область общей культуры человека, представляющая собой качественное, системное, динамичное состояние, характеризующееся определенным уровнем специальной образованности, физического совершенства, </a:t>
            </a:r>
            <a:r>
              <a:rPr lang="ru-RU" dirty="0" err="1" smtClean="0">
                <a:latin typeface="Times New Roman"/>
                <a:ea typeface="Times New Roman"/>
              </a:rPr>
              <a:t>мотивационно-ценностных</a:t>
            </a:r>
            <a:r>
              <a:rPr lang="ru-RU" dirty="0" smtClean="0">
                <a:latin typeface="Times New Roman"/>
                <a:ea typeface="Times New Roman"/>
              </a:rPr>
              <a:t> ориентаций и социально-духовных ценностей, приобретенных в результате воспитания и интегрированных в </a:t>
            </a:r>
            <a:r>
              <a:rPr lang="ru-RU" dirty="0" err="1" smtClean="0">
                <a:latin typeface="Times New Roman"/>
                <a:ea typeface="Times New Roman"/>
              </a:rPr>
              <a:t>физкультурно</a:t>
            </a:r>
            <a:r>
              <a:rPr lang="ru-RU" dirty="0" smtClean="0">
                <a:latin typeface="Times New Roman"/>
                <a:ea typeface="Times New Roman"/>
              </a:rPr>
              <a:t> - спортивной деятельности, культуре образа жизни, духовности и психофизическом здоровье. [15]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1484</Words>
  <Application>Microsoft Office PowerPoint</Application>
  <PresentationFormat>Экран (4:3)</PresentationFormat>
  <Paragraphs>61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«Влияние Физической Культуры и Спорта на формирование личной физической культуры школьника». </vt:lpstr>
      <vt:lpstr>Цель исследования</vt:lpstr>
      <vt:lpstr>Объект исследования </vt:lpstr>
      <vt:lpstr>Предмет исследования</vt:lpstr>
      <vt:lpstr>Гипотеза исследования</vt:lpstr>
      <vt:lpstr>Задачи исследования: </vt:lpstr>
      <vt:lpstr>Метод нашего исследования </vt:lpstr>
      <vt:lpstr>Слайд 8</vt:lpstr>
      <vt:lpstr>Слайд 9</vt:lpstr>
      <vt:lpstr>Концепции </vt:lpstr>
      <vt:lpstr>Слайд 11</vt:lpstr>
      <vt:lpstr>Слайд 12</vt:lpstr>
      <vt:lpstr>Слайд 13</vt:lpstr>
      <vt:lpstr>Слайд 14</vt:lpstr>
      <vt:lpstr>Личная физическая культура </vt:lpstr>
      <vt:lpstr>Слайд 16</vt:lpstr>
      <vt:lpstr>Слайд 17</vt:lpstr>
      <vt:lpstr>Слайд 18</vt:lpstr>
      <vt:lpstr>Слайд 19</vt:lpstr>
      <vt:lpstr>Слайд 20</vt:lpstr>
      <vt:lpstr>Слайд 21</vt:lpstr>
      <vt:lpstr> Формирование личности имеет две существенные и взаимосвязанные стороны: внутреннюю и внешнюю.  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Оценка успеваемости учащихся Усть – Сарапульской школы за 2009 – 2010 учеый год. </vt:lpstr>
      <vt:lpstr>Медицинская группа здоровья учащихся </vt:lpstr>
      <vt:lpstr>Уровень физического развития учащихся Усть- Сарапульской школы за 2009 -2010 учебный год </vt:lpstr>
      <vt:lpstr>Пропущенные уроки по состоянию здоровья учеников Усть – Сарапульской школы в течение 2009 – 2010 учебного года. </vt:lpstr>
      <vt:lpstr>Пропущенные уроки  физической культуры учащимися Усть – Сарапульской школы за 2009 – 2010 учебный год. </vt:lpstr>
      <vt:lpstr>Вывод   </vt:lpstr>
      <vt:lpstr>Слайд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«Влияние Физической Культуры и Спорта на формирование личной физической культуры школьника». </dc:title>
  <dc:creator>усть-сарапулка</dc:creator>
  <cp:lastModifiedBy>усть-сарапулка</cp:lastModifiedBy>
  <cp:revision>15</cp:revision>
  <dcterms:created xsi:type="dcterms:W3CDTF">2010-11-16T12:36:24Z</dcterms:created>
  <dcterms:modified xsi:type="dcterms:W3CDTF">2010-11-17T09:47:45Z</dcterms:modified>
</cp:coreProperties>
</file>