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0E796B-D6C8-425F-8C50-26231EAD81C6}" type="datetimeFigureOut">
              <a:rPr lang="ru-RU" smtClean="0"/>
              <a:t>09.01.2007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26B5101-2FC9-48B3-A702-978D0429A88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91727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Обручев Владимир Афанасьевич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(1863-1956 гг.)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академик, выдающийся ученый, геолог и географ. Исследовал геологическое строение Сибири, Байкала (открыл "</a:t>
            </a:r>
            <a:r>
              <a:rPr lang="ru-RU" dirty="0" err="1" smtClean="0"/>
              <a:t>Обручевский</a:t>
            </a:r>
            <a:r>
              <a:rPr lang="ru-RU" dirty="0" smtClean="0"/>
              <a:t> сброс")</a:t>
            </a:r>
            <a:endParaRPr lang="ru-RU" dirty="0"/>
          </a:p>
        </p:txBody>
      </p:sp>
      <p:pic>
        <p:nvPicPr>
          <p:cNvPr id="7" name="Содержимое 6" descr="http://www.lin.irk.ru/new/images/stories/remote/http--lin.irk.ru-images-history-obruchev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714488"/>
            <a:ext cx="257176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9172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Берг Лев Семенович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(1876-1950 гг.)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академик, географ, ихтиолог. Разработал одну из ведущих концепций происхождения Фауны Байкала.</a:t>
            </a:r>
            <a:endParaRPr lang="ru-RU" dirty="0"/>
          </a:p>
        </p:txBody>
      </p:sp>
      <p:pic>
        <p:nvPicPr>
          <p:cNvPr id="5" name="Содержимое 4" descr="http://www.lin.irk.ru/new/images/stories/remote/http--lin.irk.ru-images-history-berg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928802"/>
            <a:ext cx="257176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1143008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Дорогостайский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Виталий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Чеславович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(1879-1938 гг.)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857364"/>
            <a:ext cx="3657600" cy="433007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Выдающийся ученый, биолог, географ, известный исследователь Байкала, Ангары и горных озер </a:t>
            </a:r>
            <a:r>
              <a:rPr lang="ru-RU" dirty="0" err="1" smtClean="0"/>
              <a:t>Хамар-Дабана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Создатель первой биологической станции на Байкале.</a:t>
            </a:r>
            <a:endParaRPr lang="ru-RU" dirty="0"/>
          </a:p>
        </p:txBody>
      </p:sp>
      <p:pic>
        <p:nvPicPr>
          <p:cNvPr id="5" name="Содержимое 4" descr="http://www.lin.irk.ru/new/images/stories/remote/http--lin.irk.ru-images-history-dorogostayskii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928802"/>
            <a:ext cx="228601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28604"/>
            <a:ext cx="7498080" cy="1285884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Яснитский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Владислав Николаевич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(1894-1945 гг.)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785926"/>
            <a:ext cx="3657600" cy="4401514"/>
          </a:xfrm>
        </p:spPr>
        <p:txBody>
          <a:bodyPr/>
          <a:lstStyle/>
          <a:p>
            <a:r>
              <a:rPr lang="ru-RU" dirty="0" smtClean="0"/>
              <a:t>Профессор, первый декан биофака ИГУ (1932-1945 гг.). </a:t>
            </a:r>
            <a:br>
              <a:rPr lang="ru-RU" dirty="0" smtClean="0"/>
            </a:br>
            <a:r>
              <a:rPr lang="ru-RU" dirty="0" smtClean="0"/>
              <a:t>Исследовал планктон озера Байкал.</a:t>
            </a:r>
            <a:endParaRPr lang="ru-RU" dirty="0"/>
          </a:p>
        </p:txBody>
      </p:sp>
      <p:pic>
        <p:nvPicPr>
          <p:cNvPr id="5" name="Содержимое 4" descr="http://www.lin.irk.ru/new/images/stories/remote/http--lin.irk.ru-images-history-yasnitskii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928802"/>
            <a:ext cx="228601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71480"/>
            <a:ext cx="7498080" cy="8458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Талиев Дмитрий Николаевич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(1908-1952 гг.)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928802"/>
            <a:ext cx="3657600" cy="42586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Ихтиолог с мировым именем, занимался исследованием бычков-подкаменщиков, ихтиофауны Байкала. </a:t>
            </a:r>
            <a:br>
              <a:rPr lang="ru-RU" dirty="0" smtClean="0"/>
            </a:br>
            <a:r>
              <a:rPr lang="ru-RU" dirty="0" smtClean="0"/>
              <a:t>Директор Байкальской лимнологической станции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ru-RU" dirty="0" smtClean="0"/>
              <a:t>(</a:t>
            </a:r>
            <a:r>
              <a:rPr lang="ru-RU" dirty="0" smtClean="0"/>
              <a:t>1944-1948 гг.).</a:t>
            </a:r>
            <a:endParaRPr lang="ru-RU" dirty="0"/>
          </a:p>
        </p:txBody>
      </p:sp>
      <p:pic>
        <p:nvPicPr>
          <p:cNvPr id="5" name="Содержимое 4" descr="http://www.lin.irk.ru/new/images/stories/remote/http--lin.irk.ru-images-history-taliev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000240"/>
            <a:ext cx="2163782" cy="288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85794"/>
            <a:ext cx="7498080" cy="6315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Пастухов Владимир Дмитриевич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(1934- 1999 гг.)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2143116"/>
            <a:ext cx="3657600" cy="4044324"/>
          </a:xfrm>
        </p:spPr>
        <p:txBody>
          <a:bodyPr/>
          <a:lstStyle/>
          <a:p>
            <a:r>
              <a:rPr lang="ru-RU" dirty="0" smtClean="0"/>
              <a:t>д.б.н., лимнолог, известный исследователь байкальской нерпы.</a:t>
            </a:r>
            <a:endParaRPr lang="ru-RU" dirty="0"/>
          </a:p>
        </p:txBody>
      </p:sp>
      <p:pic>
        <p:nvPicPr>
          <p:cNvPr id="5" name="Содержимое 4" descr="http://www.lin.irk.ru/new/images/stories/remote/http--lin.irk.ru-images-history-pastuhov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857364"/>
            <a:ext cx="257176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102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Обручев Владимир Афанасьевич  (1863-1956 гг.)  </vt:lpstr>
      <vt:lpstr>Берг Лев Семенович  (1876-1950 гг.)  </vt:lpstr>
      <vt:lpstr>Дорогостайский Виталий Чеславович  (1879-1938 гг.)  </vt:lpstr>
      <vt:lpstr>Яснитский Владислав Николаевич  (1894-1945 гг.)  </vt:lpstr>
      <vt:lpstr>Талиев Дмитрий Николаевич  (1908-1952 гг.)  </vt:lpstr>
      <vt:lpstr>Пастухов Владимир Дмитриевич  (1934- 1999 гг.)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Обручев Владимир Афанасьевич  (1863-1956 гг.)  </dc:title>
  <dc:creator>наталья</dc:creator>
  <cp:lastModifiedBy>наталья</cp:lastModifiedBy>
  <cp:revision>1</cp:revision>
  <dcterms:created xsi:type="dcterms:W3CDTF">2007-01-08T22:25:27Z</dcterms:created>
  <dcterms:modified xsi:type="dcterms:W3CDTF">2007-01-08T22:35:12Z</dcterms:modified>
</cp:coreProperties>
</file>