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45D8-AFB2-4D5E-AAEA-02514C0A6F5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537F-C0BD-437F-BF81-28D6A26201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45D8-AFB2-4D5E-AAEA-02514C0A6F5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537F-C0BD-437F-BF81-28D6A2620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45D8-AFB2-4D5E-AAEA-02514C0A6F5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537F-C0BD-437F-BF81-28D6A2620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45D8-AFB2-4D5E-AAEA-02514C0A6F5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537F-C0BD-437F-BF81-28D6A2620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45D8-AFB2-4D5E-AAEA-02514C0A6F5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537F-C0BD-437F-BF81-28D6A26201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45D8-AFB2-4D5E-AAEA-02514C0A6F5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537F-C0BD-437F-BF81-28D6A2620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45D8-AFB2-4D5E-AAEA-02514C0A6F5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537F-C0BD-437F-BF81-28D6A2620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45D8-AFB2-4D5E-AAEA-02514C0A6F5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537F-C0BD-437F-BF81-28D6A2620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45D8-AFB2-4D5E-AAEA-02514C0A6F5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537F-C0BD-437F-BF81-28D6A2620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45D8-AFB2-4D5E-AAEA-02514C0A6F5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537F-C0BD-437F-BF81-28D6A2620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45D8-AFB2-4D5E-AAEA-02514C0A6F5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39537F-C0BD-437F-BF81-28D6A262012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3A45D8-AFB2-4D5E-AAEA-02514C0A6F5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39537F-C0BD-437F-BF81-28D6A262012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4968552" cy="1780108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ru-RU" sz="4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КОМПЕТЕНТНОСТИ НА УРОКАХ ФИЗИЧЕСКОЙ КУЛЬТУРЫ</a:t>
            </a:r>
            <a:endParaRPr lang="ru-RU" sz="40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3212976"/>
            <a:ext cx="4536504" cy="496855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физическом воспитании необходимо основываться на духовном фундаменте личности, развивая у детей стремление к самоанализу, самооценке, 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самосовершенствованию…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718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980728"/>
            <a:ext cx="7930080" cy="136245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Учебно-познавательная</a:t>
            </a:r>
            <a:b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компетентность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46064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19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Марина\Desktop\Лексина М.Н\фотки класса\IMG_21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67367"/>
            <a:ext cx="3456384" cy="2592371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85308" y="2780928"/>
            <a:ext cx="4680520" cy="267765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Познание основ физического развития и воспитания с целью формирования духовно богатой и физически здоровой личности.</a:t>
            </a:r>
            <a:endParaRPr lang="ru-RU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434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13624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620688"/>
            <a:ext cx="7772400" cy="150971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Применение компетенции на уроках физической культуры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H:\DCIM\100COACH\PICT02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852936"/>
            <a:ext cx="4176464" cy="3132348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2420888"/>
            <a:ext cx="3816424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 уроках, с детьми проводятся развивающие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беседы для познания основ физического развития и воспитания, с целью формирования духовно богатой  личности.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016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332656"/>
            <a:ext cx="7772400" cy="150971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indent="-457200">
              <a:buFont typeface="Wingdings" pitchFamily="2" charset="2"/>
              <a:buChar char="v"/>
            </a:pP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 descr="H:\DCIM\100COACH\PICT023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245" y="1844824"/>
            <a:ext cx="4800533" cy="3600400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052736"/>
            <a:ext cx="3995936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Беседы о личной гигиене, закаливании, утренней гимнастике, для понимания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пользы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занятий физическими упражнениями для здоровья человека, для профилактики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заболеваний и формирования здорового успешного будущего.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69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620688"/>
            <a:ext cx="7772400" cy="150971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H:\DCIM\100COACH\PICT024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76872"/>
            <a:ext cx="4608512" cy="3456384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  <a:sp3d>
            <a:bevelT prst="convex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1772816"/>
            <a:ext cx="4752528" cy="35394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Ученики участвуют в дискуссиях на различные темы, вместе собирая и готовят материал, узнавая всё больше и больше нового, как друг от друга, так и в процессе подготовки дискуссий.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497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836712"/>
            <a:ext cx="7920880" cy="5472608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9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уроках физической культуры, помимо физических занятий, мы проводим с детьми беседы, п</a:t>
            </a:r>
            <a:r>
              <a:rPr lang="ru-RU"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омогая </a:t>
            </a:r>
            <a:r>
              <a:rPr lang="ru-RU" sz="39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 развиваться не только физически, но и духовно, расширяя свой кругозор и внутренний мир, что, в свою очередь, помогает им легче идти к взрослой жизни. 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3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348</TotalTime>
  <Words>181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КОМПЕТЕНТНОСТИ НА УРОКАХ ФИЗИЧЕСКОЙ КУЛЬТУРЫ</vt:lpstr>
      <vt:lpstr>Учебно-познавательная компетентность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Марина</cp:lastModifiedBy>
  <cp:revision>15</cp:revision>
  <dcterms:created xsi:type="dcterms:W3CDTF">2012-10-17T14:25:24Z</dcterms:created>
  <dcterms:modified xsi:type="dcterms:W3CDTF">2012-10-23T09:13:16Z</dcterms:modified>
</cp:coreProperties>
</file>