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0" r:id="rId5"/>
    <p:sldId id="262" r:id="rId6"/>
    <p:sldId id="269" r:id="rId7"/>
    <p:sldId id="261" r:id="rId8"/>
    <p:sldId id="267" r:id="rId9"/>
    <p:sldId id="284" r:id="rId10"/>
    <p:sldId id="271" r:id="rId11"/>
    <p:sldId id="273" r:id="rId12"/>
    <p:sldId id="275" r:id="rId13"/>
    <p:sldId id="272" r:id="rId14"/>
    <p:sldId id="274" r:id="rId15"/>
    <p:sldId id="277" r:id="rId16"/>
    <p:sldId id="288" r:id="rId17"/>
    <p:sldId id="260" r:id="rId18"/>
    <p:sldId id="278" r:id="rId19"/>
    <p:sldId id="285" r:id="rId20"/>
    <p:sldId id="280" r:id="rId21"/>
    <p:sldId id="286" r:id="rId22"/>
    <p:sldId id="287" r:id="rId23"/>
    <p:sldId id="265" r:id="rId24"/>
    <p:sldId id="266" r:id="rId25"/>
    <p:sldId id="276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7E4B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E1D34-EE8A-4787-B6D9-D319133625F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</dgm:pt>
    <dgm:pt modelId="{0B544652-F198-4DEE-ADD3-30C97FCE77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ТЕПЛОВЫЕ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ДВИГАТЕЛИ</a:t>
          </a:r>
        </a:p>
      </dgm:t>
    </dgm:pt>
    <dgm:pt modelId="{5824C966-5D21-400D-9CB7-E6745DFC70E9}" type="parTrans" cxnId="{BB729262-E158-419B-97F3-03948D0831E5}">
      <dgm:prSet/>
      <dgm:spPr/>
      <dgm:t>
        <a:bodyPr/>
        <a:lstStyle/>
        <a:p>
          <a:endParaRPr lang="ru-RU"/>
        </a:p>
      </dgm:t>
    </dgm:pt>
    <dgm:pt modelId="{EEBC7BB0-3512-4DDA-90B7-C8156278092B}" type="sibTrans" cxnId="{BB729262-E158-419B-97F3-03948D0831E5}">
      <dgm:prSet/>
      <dgm:spPr/>
      <dgm:t>
        <a:bodyPr/>
        <a:lstStyle/>
        <a:p>
          <a:endParaRPr lang="ru-RU"/>
        </a:p>
      </dgm:t>
    </dgm:pt>
    <dgm:pt modelId="{196D3EAE-64E5-48C4-8630-9C21A343D1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КАРБЮРА-ТОРНЫЕ</a:t>
          </a:r>
        </a:p>
      </dgm:t>
    </dgm:pt>
    <dgm:pt modelId="{901AED2F-616B-450E-8269-B218AB92BFF1}" type="parTrans" cxnId="{AD3415CF-0CBB-4016-9D39-AC28830C7E53}">
      <dgm:prSet/>
      <dgm:spPr/>
      <dgm:t>
        <a:bodyPr/>
        <a:lstStyle/>
        <a:p>
          <a:endParaRPr lang="ru-RU"/>
        </a:p>
      </dgm:t>
    </dgm:pt>
    <dgm:pt modelId="{A0EF7F96-672A-4A82-B9AE-B8804CBAB267}" type="sibTrans" cxnId="{AD3415CF-0CBB-4016-9D39-AC28830C7E53}">
      <dgm:prSet/>
      <dgm:spPr/>
      <dgm:t>
        <a:bodyPr/>
        <a:lstStyle/>
        <a:p>
          <a:endParaRPr lang="ru-RU"/>
        </a:p>
      </dgm:t>
    </dgm:pt>
    <dgm:pt modelId="{14E8B9C2-84A8-42C5-9582-5C3FDFB1F3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ДИЗЕЛЬНЫЕ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FEB9813-8A24-46B1-A8FE-F2C9722817B9}" type="parTrans" cxnId="{90FECDBC-B302-4AEE-9ED1-82B6C2A3C445}">
      <dgm:prSet/>
      <dgm:spPr/>
      <dgm:t>
        <a:bodyPr/>
        <a:lstStyle/>
        <a:p>
          <a:endParaRPr lang="ru-RU"/>
        </a:p>
      </dgm:t>
    </dgm:pt>
    <dgm:pt modelId="{4C15D40D-D8CE-4AF5-A246-68B1803797B3}" type="sibTrans" cxnId="{90FECDBC-B302-4AEE-9ED1-82B6C2A3C445}">
      <dgm:prSet/>
      <dgm:spPr/>
      <dgm:t>
        <a:bodyPr/>
        <a:lstStyle/>
        <a:p>
          <a:endParaRPr lang="ru-RU"/>
        </a:p>
      </dgm:t>
    </dgm:pt>
    <dgm:pt modelId="{7C2D4C95-C5A4-4D23-87C0-59C506B81C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ПАРОВАЯ МАШИНА</a:t>
          </a:r>
        </a:p>
      </dgm:t>
    </dgm:pt>
    <dgm:pt modelId="{A4AC18E1-E5AD-478E-9AD6-E3A49F76C987}" type="parTrans" cxnId="{E187D081-1DE9-4904-A1E3-DE45E62C320A}">
      <dgm:prSet/>
      <dgm:spPr/>
      <dgm:t>
        <a:bodyPr/>
        <a:lstStyle/>
        <a:p>
          <a:endParaRPr lang="ru-RU"/>
        </a:p>
      </dgm:t>
    </dgm:pt>
    <dgm:pt modelId="{5BA62A71-2E51-436B-84B8-D2838C1D238E}" type="sibTrans" cxnId="{E187D081-1DE9-4904-A1E3-DE45E62C320A}">
      <dgm:prSet/>
      <dgm:spPr/>
      <dgm:t>
        <a:bodyPr/>
        <a:lstStyle/>
        <a:p>
          <a:endParaRPr lang="ru-RU"/>
        </a:p>
      </dgm:t>
    </dgm:pt>
    <dgm:pt modelId="{4486D405-BEE6-4E70-8BB0-C045CFD3D4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Arial" charset="0"/>
            </a:rPr>
            <a:t>ТУРБИНА</a:t>
          </a:r>
          <a:endParaRPr kumimoji="0" lang="ru-RU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206B4FC-F097-4248-9401-FE47DA6FF739}" type="parTrans" cxnId="{3D5AD404-EDE4-4EDC-95B3-3030EC54490C}">
      <dgm:prSet/>
      <dgm:spPr/>
      <dgm:t>
        <a:bodyPr/>
        <a:lstStyle/>
        <a:p>
          <a:endParaRPr lang="ru-RU"/>
        </a:p>
      </dgm:t>
    </dgm:pt>
    <dgm:pt modelId="{F4BB9323-6CC3-40EF-98B1-314A81FEDADC}" type="sibTrans" cxnId="{3D5AD404-EDE4-4EDC-95B3-3030EC54490C}">
      <dgm:prSet/>
      <dgm:spPr/>
      <dgm:t>
        <a:bodyPr/>
        <a:lstStyle/>
        <a:p>
          <a:endParaRPr lang="ru-RU"/>
        </a:p>
      </dgm:t>
    </dgm:pt>
    <dgm:pt modelId="{32C2513D-0F96-4741-856F-472938D80C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ПАРОВАЯ</a:t>
          </a: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706DED3-CABC-49F1-A024-068D752B4D8F}" type="parTrans" cxnId="{A5F0DE69-47CF-4D9F-B02F-07479AD22845}">
      <dgm:prSet/>
      <dgm:spPr/>
      <dgm:t>
        <a:bodyPr/>
        <a:lstStyle/>
        <a:p>
          <a:endParaRPr lang="ru-RU"/>
        </a:p>
      </dgm:t>
    </dgm:pt>
    <dgm:pt modelId="{B457B755-FB49-4A3D-8F95-09182BD103F3}" type="sibTrans" cxnId="{A5F0DE69-47CF-4D9F-B02F-07479AD22845}">
      <dgm:prSet/>
      <dgm:spPr/>
      <dgm:t>
        <a:bodyPr/>
        <a:lstStyle/>
        <a:p>
          <a:endParaRPr lang="ru-RU"/>
        </a:p>
      </dgm:t>
    </dgm:pt>
    <dgm:pt modelId="{9EF3F754-A8C2-4BE8-854D-8BCAEFB73D9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ГАЗОВАЯ</a:t>
          </a:r>
        </a:p>
      </dgm:t>
    </dgm:pt>
    <dgm:pt modelId="{0E38F03B-78BC-47CE-A238-296C1ED392BE}" type="parTrans" cxnId="{2D2EE266-7C87-4168-BE31-BB79F0F53C9B}">
      <dgm:prSet/>
      <dgm:spPr/>
      <dgm:t>
        <a:bodyPr/>
        <a:lstStyle/>
        <a:p>
          <a:endParaRPr lang="ru-RU"/>
        </a:p>
      </dgm:t>
    </dgm:pt>
    <dgm:pt modelId="{D1944572-A430-4DA8-BF30-4AD5937FE134}" type="sibTrans" cxnId="{2D2EE266-7C87-4168-BE31-BB79F0F53C9B}">
      <dgm:prSet/>
      <dgm:spPr/>
      <dgm:t>
        <a:bodyPr/>
        <a:lstStyle/>
        <a:p>
          <a:endParaRPr lang="ru-RU"/>
        </a:p>
      </dgm:t>
    </dgm:pt>
    <dgm:pt modelId="{7EF11401-082A-4790-8AC9-2AA63AE9E1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</a:rPr>
            <a:t>РЕАКТИВНЫЙ ДВИГАТЕЛЬ</a:t>
          </a:r>
        </a:p>
      </dgm:t>
    </dgm:pt>
    <dgm:pt modelId="{1C52C53F-5BB3-4625-917E-7D6D0DABFA4E}" type="parTrans" cxnId="{3BAB79BA-A346-4EAB-AB32-46B18977B3AC}">
      <dgm:prSet/>
      <dgm:spPr/>
      <dgm:t>
        <a:bodyPr/>
        <a:lstStyle/>
        <a:p>
          <a:endParaRPr lang="ru-RU"/>
        </a:p>
      </dgm:t>
    </dgm:pt>
    <dgm:pt modelId="{F93A011E-12D4-4405-A933-DB9A563C4749}" type="sibTrans" cxnId="{3BAB79BA-A346-4EAB-AB32-46B18977B3AC}">
      <dgm:prSet/>
      <dgm:spPr/>
      <dgm:t>
        <a:bodyPr/>
        <a:lstStyle/>
        <a:p>
          <a:endParaRPr lang="ru-RU"/>
        </a:p>
      </dgm:t>
    </dgm:pt>
    <dgm:pt modelId="{196F8EAD-3BFA-4546-909E-9BAA435DE2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ДВС</a:t>
          </a:r>
        </a:p>
      </dgm:t>
    </dgm:pt>
    <dgm:pt modelId="{7C62A06B-E864-4070-AC97-F8B5CA4B7859}" type="sibTrans" cxnId="{FDF0A118-09A1-4637-BCA2-DE922C74F5AE}">
      <dgm:prSet/>
      <dgm:spPr/>
      <dgm:t>
        <a:bodyPr/>
        <a:lstStyle/>
        <a:p>
          <a:endParaRPr lang="ru-RU"/>
        </a:p>
      </dgm:t>
    </dgm:pt>
    <dgm:pt modelId="{D6C80135-465C-4B67-9A36-EFCC2746B1FE}" type="parTrans" cxnId="{FDF0A118-09A1-4637-BCA2-DE922C74F5AE}">
      <dgm:prSet/>
      <dgm:spPr/>
      <dgm:t>
        <a:bodyPr/>
        <a:lstStyle/>
        <a:p>
          <a:endParaRPr lang="ru-RU"/>
        </a:p>
      </dgm:t>
    </dgm:pt>
    <dgm:pt modelId="{33337107-5FC7-42AB-AF4C-182F71E1FAD5}" type="pres">
      <dgm:prSet presAssocID="{700E1D34-EE8A-4787-B6D9-D319133625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E55A78-08B0-45E7-A63F-8BAA2891AD18}" type="pres">
      <dgm:prSet presAssocID="{0B544652-F198-4DEE-ADD3-30C97FCE777B}" presName="hierRoot1" presStyleCnt="0"/>
      <dgm:spPr/>
    </dgm:pt>
    <dgm:pt modelId="{EE1E272F-0FF6-4974-914C-AA29ACF6CA26}" type="pres">
      <dgm:prSet presAssocID="{0B544652-F198-4DEE-ADD3-30C97FCE777B}" presName="composite" presStyleCnt="0"/>
      <dgm:spPr/>
    </dgm:pt>
    <dgm:pt modelId="{AA9CED40-D13C-4B6E-99A9-FC636E8EB1C3}" type="pres">
      <dgm:prSet presAssocID="{0B544652-F198-4DEE-ADD3-30C97FCE777B}" presName="background" presStyleLbl="node0" presStyleIdx="0" presStyleCnt="1"/>
      <dgm:spPr/>
    </dgm:pt>
    <dgm:pt modelId="{92FB7217-BD9F-433B-ABBF-15452C4B8C97}" type="pres">
      <dgm:prSet presAssocID="{0B544652-F198-4DEE-ADD3-30C97FCE777B}" presName="text" presStyleLbl="fgAcc0" presStyleIdx="0" presStyleCnt="1" custScaleX="349359" custScaleY="188212" custLinFactNeighborX="1310" custLinFactNeighborY="-7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891C8-7622-4019-A552-98C121B46872}" type="pres">
      <dgm:prSet presAssocID="{0B544652-F198-4DEE-ADD3-30C97FCE777B}" presName="hierChild2" presStyleCnt="0"/>
      <dgm:spPr/>
    </dgm:pt>
    <dgm:pt modelId="{8B678F30-6EE5-44F8-A638-0013DD05565C}" type="pres">
      <dgm:prSet presAssocID="{D6C80135-465C-4B67-9A36-EFCC2746B1F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0BCB2F2A-410D-4D26-997D-85C119338C76}" type="pres">
      <dgm:prSet presAssocID="{196F8EAD-3BFA-4546-909E-9BAA435DE258}" presName="hierRoot2" presStyleCnt="0"/>
      <dgm:spPr/>
    </dgm:pt>
    <dgm:pt modelId="{CE3C1CA8-C95D-4D8A-9610-E324DA104BA0}" type="pres">
      <dgm:prSet presAssocID="{196F8EAD-3BFA-4546-909E-9BAA435DE258}" presName="composite2" presStyleCnt="0"/>
      <dgm:spPr/>
    </dgm:pt>
    <dgm:pt modelId="{6A5DEECA-4E44-4F7C-A383-5EE0496712C0}" type="pres">
      <dgm:prSet presAssocID="{196F8EAD-3BFA-4546-909E-9BAA435DE258}" presName="background2" presStyleLbl="node2" presStyleIdx="0" presStyleCnt="4"/>
      <dgm:spPr/>
    </dgm:pt>
    <dgm:pt modelId="{FBF58AE7-62D6-4183-B537-8571C1615B08}" type="pres">
      <dgm:prSet presAssocID="{196F8EAD-3BFA-4546-909E-9BAA435DE258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A0107-0278-4F6E-95D3-9877913C62BE}" type="pres">
      <dgm:prSet presAssocID="{196F8EAD-3BFA-4546-909E-9BAA435DE258}" presName="hierChild3" presStyleCnt="0"/>
      <dgm:spPr/>
    </dgm:pt>
    <dgm:pt modelId="{EDC2976C-ACC0-4F44-9B36-39F903EA69F0}" type="pres">
      <dgm:prSet presAssocID="{901AED2F-616B-450E-8269-B218AB92BFF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DE90DA6-23D5-4904-9E4C-507987456CF7}" type="pres">
      <dgm:prSet presAssocID="{196D3EAE-64E5-48C4-8630-9C21A343D1BB}" presName="hierRoot3" presStyleCnt="0"/>
      <dgm:spPr/>
    </dgm:pt>
    <dgm:pt modelId="{86AADCBE-A3E9-4D3B-BE07-BF2996B1FD3D}" type="pres">
      <dgm:prSet presAssocID="{196D3EAE-64E5-48C4-8630-9C21A343D1BB}" presName="composite3" presStyleCnt="0"/>
      <dgm:spPr/>
    </dgm:pt>
    <dgm:pt modelId="{028ED0C6-6EF0-4FB3-AD7F-0F784B8DC893}" type="pres">
      <dgm:prSet presAssocID="{196D3EAE-64E5-48C4-8630-9C21A343D1BB}" presName="background3" presStyleLbl="node3" presStyleIdx="0" presStyleCnt="4"/>
      <dgm:spPr/>
    </dgm:pt>
    <dgm:pt modelId="{EF1C8A49-8881-42E1-85F5-F537D7614DD9}" type="pres">
      <dgm:prSet presAssocID="{196D3EAE-64E5-48C4-8630-9C21A343D1B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D26D9-9B97-4C12-BEE8-8EED31157171}" type="pres">
      <dgm:prSet presAssocID="{196D3EAE-64E5-48C4-8630-9C21A343D1BB}" presName="hierChild4" presStyleCnt="0"/>
      <dgm:spPr/>
    </dgm:pt>
    <dgm:pt modelId="{7DCC1183-9879-46B9-A01B-5A712C3B34AC}" type="pres">
      <dgm:prSet presAssocID="{6FEB9813-8A24-46B1-A8FE-F2C9722817B9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7651F5D-0EE1-435C-8268-4A1F8FB7240C}" type="pres">
      <dgm:prSet presAssocID="{14E8B9C2-84A8-42C5-9582-5C3FDFB1F3FC}" presName="hierRoot3" presStyleCnt="0"/>
      <dgm:spPr/>
    </dgm:pt>
    <dgm:pt modelId="{C34265D9-D0E6-49CB-85E6-26EDDDAD293D}" type="pres">
      <dgm:prSet presAssocID="{14E8B9C2-84A8-42C5-9582-5C3FDFB1F3FC}" presName="composite3" presStyleCnt="0"/>
      <dgm:spPr/>
    </dgm:pt>
    <dgm:pt modelId="{E3F89647-8705-401F-81CD-F1092A438F07}" type="pres">
      <dgm:prSet presAssocID="{14E8B9C2-84A8-42C5-9582-5C3FDFB1F3FC}" presName="background3" presStyleLbl="node3" presStyleIdx="1" presStyleCnt="4"/>
      <dgm:spPr/>
    </dgm:pt>
    <dgm:pt modelId="{528D4051-C795-4248-8132-8D0ADF77EA4B}" type="pres">
      <dgm:prSet presAssocID="{14E8B9C2-84A8-42C5-9582-5C3FDFB1F3F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8FE1A-CF73-4995-9326-C614452E7406}" type="pres">
      <dgm:prSet presAssocID="{14E8B9C2-84A8-42C5-9582-5C3FDFB1F3FC}" presName="hierChild4" presStyleCnt="0"/>
      <dgm:spPr/>
    </dgm:pt>
    <dgm:pt modelId="{A96C9DB3-7B71-4955-8BA5-4811040C615A}" type="pres">
      <dgm:prSet presAssocID="{A4AC18E1-E5AD-478E-9AD6-E3A49F76C98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2AACBC9-53CE-48FB-AD69-2ECEED61BB5C}" type="pres">
      <dgm:prSet presAssocID="{7C2D4C95-C5A4-4D23-87C0-59C506B81C5D}" presName="hierRoot2" presStyleCnt="0"/>
      <dgm:spPr/>
    </dgm:pt>
    <dgm:pt modelId="{CFA38284-93F8-4F03-9EB0-3A839BA79BA9}" type="pres">
      <dgm:prSet presAssocID="{7C2D4C95-C5A4-4D23-87C0-59C506B81C5D}" presName="composite2" presStyleCnt="0"/>
      <dgm:spPr/>
    </dgm:pt>
    <dgm:pt modelId="{3E8FD075-A8E8-49B6-A764-958596C23AF1}" type="pres">
      <dgm:prSet presAssocID="{7C2D4C95-C5A4-4D23-87C0-59C506B81C5D}" presName="background2" presStyleLbl="node2" presStyleIdx="1" presStyleCnt="4"/>
      <dgm:spPr/>
    </dgm:pt>
    <dgm:pt modelId="{7F9EF111-13BA-41EE-BE86-0AEA4A2457FB}" type="pres">
      <dgm:prSet presAssocID="{7C2D4C95-C5A4-4D23-87C0-59C506B81C5D}" presName="text2" presStyleLbl="fgAcc2" presStyleIdx="1" presStyleCnt="4" custLinFactNeighborX="-1580" custLinFactNeighborY="-2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61B97-941E-4C52-8ABA-B8BBAB98E25F}" type="pres">
      <dgm:prSet presAssocID="{7C2D4C95-C5A4-4D23-87C0-59C506B81C5D}" presName="hierChild3" presStyleCnt="0"/>
      <dgm:spPr/>
    </dgm:pt>
    <dgm:pt modelId="{4DDF79EE-07D4-4863-BEF7-F2F600A81A6B}" type="pres">
      <dgm:prSet presAssocID="{B206B4FC-F097-4248-9401-FE47DA6FF73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54616767-4591-4D1B-8EE0-9484958B7886}" type="pres">
      <dgm:prSet presAssocID="{4486D405-BEE6-4E70-8BB0-C045CFD3D497}" presName="hierRoot2" presStyleCnt="0"/>
      <dgm:spPr/>
    </dgm:pt>
    <dgm:pt modelId="{33022EAF-98F7-485E-AC39-4A59B32361F1}" type="pres">
      <dgm:prSet presAssocID="{4486D405-BEE6-4E70-8BB0-C045CFD3D497}" presName="composite2" presStyleCnt="0"/>
      <dgm:spPr/>
    </dgm:pt>
    <dgm:pt modelId="{101D8145-6C3C-4803-A449-399CF303DFD5}" type="pres">
      <dgm:prSet presAssocID="{4486D405-BEE6-4E70-8BB0-C045CFD3D497}" presName="background2" presStyleLbl="node2" presStyleIdx="2" presStyleCnt="4"/>
      <dgm:spPr/>
    </dgm:pt>
    <dgm:pt modelId="{14391428-30BE-4787-BE34-840FC16ABBDF}" type="pres">
      <dgm:prSet presAssocID="{4486D405-BEE6-4E70-8BB0-C045CFD3D49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75070-8BB3-46D9-8B99-55B9299DC12D}" type="pres">
      <dgm:prSet presAssocID="{4486D405-BEE6-4E70-8BB0-C045CFD3D497}" presName="hierChild3" presStyleCnt="0"/>
      <dgm:spPr/>
    </dgm:pt>
    <dgm:pt modelId="{453452F1-A087-4368-A7A7-E514ADDC222E}" type="pres">
      <dgm:prSet presAssocID="{B706DED3-CABC-49F1-A024-068D752B4D8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769D014-701E-443D-8A87-CC8041F29067}" type="pres">
      <dgm:prSet presAssocID="{32C2513D-0F96-4741-856F-472938D80C9F}" presName="hierRoot3" presStyleCnt="0"/>
      <dgm:spPr/>
    </dgm:pt>
    <dgm:pt modelId="{FE31E5AD-FC50-4CDD-BEDE-9541DBC727D2}" type="pres">
      <dgm:prSet presAssocID="{32C2513D-0F96-4741-856F-472938D80C9F}" presName="composite3" presStyleCnt="0"/>
      <dgm:spPr/>
    </dgm:pt>
    <dgm:pt modelId="{6A09051F-5853-4114-B680-194F16A5EAC1}" type="pres">
      <dgm:prSet presAssocID="{32C2513D-0F96-4741-856F-472938D80C9F}" presName="background3" presStyleLbl="node3" presStyleIdx="2" presStyleCnt="4"/>
      <dgm:spPr/>
    </dgm:pt>
    <dgm:pt modelId="{8D8BFA9D-B500-4AC6-9708-7F8E84504069}" type="pres">
      <dgm:prSet presAssocID="{32C2513D-0F96-4741-856F-472938D80C9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F2D4D-80A5-4885-907B-C9F7292AC3E1}" type="pres">
      <dgm:prSet presAssocID="{32C2513D-0F96-4741-856F-472938D80C9F}" presName="hierChild4" presStyleCnt="0"/>
      <dgm:spPr/>
    </dgm:pt>
    <dgm:pt modelId="{C9533EAA-332E-4134-9DF8-5D9A7AAAB6B3}" type="pres">
      <dgm:prSet presAssocID="{0E38F03B-78BC-47CE-A238-296C1ED392B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1BAC4A6-A739-4213-8170-9A8AFD3D44ED}" type="pres">
      <dgm:prSet presAssocID="{9EF3F754-A8C2-4BE8-854D-8BCAEFB73D9F}" presName="hierRoot3" presStyleCnt="0"/>
      <dgm:spPr/>
    </dgm:pt>
    <dgm:pt modelId="{509BA60F-EA67-457C-B2A6-BF43B036997F}" type="pres">
      <dgm:prSet presAssocID="{9EF3F754-A8C2-4BE8-854D-8BCAEFB73D9F}" presName="composite3" presStyleCnt="0"/>
      <dgm:spPr/>
    </dgm:pt>
    <dgm:pt modelId="{233856EC-9364-4196-9FEF-DEF8FCDD1685}" type="pres">
      <dgm:prSet presAssocID="{9EF3F754-A8C2-4BE8-854D-8BCAEFB73D9F}" presName="background3" presStyleLbl="node3" presStyleIdx="3" presStyleCnt="4"/>
      <dgm:spPr/>
    </dgm:pt>
    <dgm:pt modelId="{13083239-5C74-4187-AED6-FA0F18F9D776}" type="pres">
      <dgm:prSet presAssocID="{9EF3F754-A8C2-4BE8-854D-8BCAEFB73D9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073B8-E8D7-4A20-909E-F25A3D6F01EA}" type="pres">
      <dgm:prSet presAssocID="{9EF3F754-A8C2-4BE8-854D-8BCAEFB73D9F}" presName="hierChild4" presStyleCnt="0"/>
      <dgm:spPr/>
    </dgm:pt>
    <dgm:pt modelId="{A872D519-4F05-40BC-A01E-07BD09A9D06F}" type="pres">
      <dgm:prSet presAssocID="{1C52C53F-5BB3-4625-917E-7D6D0DABFA4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4B9E23E-DBA2-4D3A-987D-243E0E6CFBDB}" type="pres">
      <dgm:prSet presAssocID="{7EF11401-082A-4790-8AC9-2AA63AE9E1BC}" presName="hierRoot2" presStyleCnt="0"/>
      <dgm:spPr/>
    </dgm:pt>
    <dgm:pt modelId="{6FBCE96E-6964-4440-9AC5-B55A5BE749A1}" type="pres">
      <dgm:prSet presAssocID="{7EF11401-082A-4790-8AC9-2AA63AE9E1BC}" presName="composite2" presStyleCnt="0"/>
      <dgm:spPr/>
    </dgm:pt>
    <dgm:pt modelId="{603A9E48-7C79-4AA6-BB35-C0FB150EAE53}" type="pres">
      <dgm:prSet presAssocID="{7EF11401-082A-4790-8AC9-2AA63AE9E1BC}" presName="background2" presStyleLbl="node2" presStyleIdx="3" presStyleCnt="4"/>
      <dgm:spPr/>
    </dgm:pt>
    <dgm:pt modelId="{F3D4A551-2B36-478D-B8D6-347F166E9A87}" type="pres">
      <dgm:prSet presAssocID="{7EF11401-082A-4790-8AC9-2AA63AE9E1BC}" presName="text2" presStyleLbl="fgAcc2" presStyleIdx="3" presStyleCnt="4" custScaleX="111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30287-222A-4465-8E4F-ABD039CE376A}" type="pres">
      <dgm:prSet presAssocID="{7EF11401-082A-4790-8AC9-2AA63AE9E1BC}" presName="hierChild3" presStyleCnt="0"/>
      <dgm:spPr/>
    </dgm:pt>
  </dgm:ptLst>
  <dgm:cxnLst>
    <dgm:cxn modelId="{A18F0283-7A40-403D-8A02-08D4E368F50F}" type="presOf" srcId="{7C2D4C95-C5A4-4D23-87C0-59C506B81C5D}" destId="{7F9EF111-13BA-41EE-BE86-0AEA4A2457FB}" srcOrd="0" destOrd="0" presId="urn:microsoft.com/office/officeart/2005/8/layout/hierarchy1"/>
    <dgm:cxn modelId="{BB729262-E158-419B-97F3-03948D0831E5}" srcId="{700E1D34-EE8A-4787-B6D9-D319133625F4}" destId="{0B544652-F198-4DEE-ADD3-30C97FCE777B}" srcOrd="0" destOrd="0" parTransId="{5824C966-5D21-400D-9CB7-E6745DFC70E9}" sibTransId="{EEBC7BB0-3512-4DDA-90B7-C8156278092B}"/>
    <dgm:cxn modelId="{A5F0DE69-47CF-4D9F-B02F-07479AD22845}" srcId="{4486D405-BEE6-4E70-8BB0-C045CFD3D497}" destId="{32C2513D-0F96-4741-856F-472938D80C9F}" srcOrd="0" destOrd="0" parTransId="{B706DED3-CABC-49F1-A024-068D752B4D8F}" sibTransId="{B457B755-FB49-4A3D-8F95-09182BD103F3}"/>
    <dgm:cxn modelId="{CA863772-5C98-49AA-A084-E9B5068D6CA6}" type="presOf" srcId="{B706DED3-CABC-49F1-A024-068D752B4D8F}" destId="{453452F1-A087-4368-A7A7-E514ADDC222E}" srcOrd="0" destOrd="0" presId="urn:microsoft.com/office/officeart/2005/8/layout/hierarchy1"/>
    <dgm:cxn modelId="{336DE1A3-64B1-40C3-8158-F694FE3714BD}" type="presOf" srcId="{196D3EAE-64E5-48C4-8630-9C21A343D1BB}" destId="{EF1C8A49-8881-42E1-85F5-F537D7614DD9}" srcOrd="0" destOrd="0" presId="urn:microsoft.com/office/officeart/2005/8/layout/hierarchy1"/>
    <dgm:cxn modelId="{718C6477-350E-4B4F-B811-1231B0756FC0}" type="presOf" srcId="{14E8B9C2-84A8-42C5-9582-5C3FDFB1F3FC}" destId="{528D4051-C795-4248-8132-8D0ADF77EA4B}" srcOrd="0" destOrd="0" presId="urn:microsoft.com/office/officeart/2005/8/layout/hierarchy1"/>
    <dgm:cxn modelId="{9C61CD73-F0ED-44B2-A581-293AB55BBAE9}" type="presOf" srcId="{B206B4FC-F097-4248-9401-FE47DA6FF739}" destId="{4DDF79EE-07D4-4863-BEF7-F2F600A81A6B}" srcOrd="0" destOrd="0" presId="urn:microsoft.com/office/officeart/2005/8/layout/hierarchy1"/>
    <dgm:cxn modelId="{5F1AA2C1-2B42-4935-9D76-71C64D03A667}" type="presOf" srcId="{6FEB9813-8A24-46B1-A8FE-F2C9722817B9}" destId="{7DCC1183-9879-46B9-A01B-5A712C3B34AC}" srcOrd="0" destOrd="0" presId="urn:microsoft.com/office/officeart/2005/8/layout/hierarchy1"/>
    <dgm:cxn modelId="{4BA90A9F-275D-4BA4-A2AF-9FE9FB97A92D}" type="presOf" srcId="{D6C80135-465C-4B67-9A36-EFCC2746B1FE}" destId="{8B678F30-6EE5-44F8-A638-0013DD05565C}" srcOrd="0" destOrd="0" presId="urn:microsoft.com/office/officeart/2005/8/layout/hierarchy1"/>
    <dgm:cxn modelId="{3BAB79BA-A346-4EAB-AB32-46B18977B3AC}" srcId="{0B544652-F198-4DEE-ADD3-30C97FCE777B}" destId="{7EF11401-082A-4790-8AC9-2AA63AE9E1BC}" srcOrd="3" destOrd="0" parTransId="{1C52C53F-5BB3-4625-917E-7D6D0DABFA4E}" sibTransId="{F93A011E-12D4-4405-A933-DB9A563C4749}"/>
    <dgm:cxn modelId="{D08199ED-B6F7-4FB7-A767-5581452600B8}" type="presOf" srcId="{1C52C53F-5BB3-4625-917E-7D6D0DABFA4E}" destId="{A872D519-4F05-40BC-A01E-07BD09A9D06F}" srcOrd="0" destOrd="0" presId="urn:microsoft.com/office/officeart/2005/8/layout/hierarchy1"/>
    <dgm:cxn modelId="{3D5AD404-EDE4-4EDC-95B3-3030EC54490C}" srcId="{0B544652-F198-4DEE-ADD3-30C97FCE777B}" destId="{4486D405-BEE6-4E70-8BB0-C045CFD3D497}" srcOrd="2" destOrd="0" parTransId="{B206B4FC-F097-4248-9401-FE47DA6FF739}" sibTransId="{F4BB9323-6CC3-40EF-98B1-314A81FEDADC}"/>
    <dgm:cxn modelId="{4F22A977-82CA-4E46-B3D1-5E2FCA9FE231}" type="presOf" srcId="{A4AC18E1-E5AD-478E-9AD6-E3A49F76C987}" destId="{A96C9DB3-7B71-4955-8BA5-4811040C615A}" srcOrd="0" destOrd="0" presId="urn:microsoft.com/office/officeart/2005/8/layout/hierarchy1"/>
    <dgm:cxn modelId="{F4108E29-8549-4881-B870-A78917C8D283}" type="presOf" srcId="{901AED2F-616B-450E-8269-B218AB92BFF1}" destId="{EDC2976C-ACC0-4F44-9B36-39F903EA69F0}" srcOrd="0" destOrd="0" presId="urn:microsoft.com/office/officeart/2005/8/layout/hierarchy1"/>
    <dgm:cxn modelId="{AD3415CF-0CBB-4016-9D39-AC28830C7E53}" srcId="{196F8EAD-3BFA-4546-909E-9BAA435DE258}" destId="{196D3EAE-64E5-48C4-8630-9C21A343D1BB}" srcOrd="0" destOrd="0" parTransId="{901AED2F-616B-450E-8269-B218AB92BFF1}" sibTransId="{A0EF7F96-672A-4A82-B9AE-B8804CBAB267}"/>
    <dgm:cxn modelId="{E187D081-1DE9-4904-A1E3-DE45E62C320A}" srcId="{0B544652-F198-4DEE-ADD3-30C97FCE777B}" destId="{7C2D4C95-C5A4-4D23-87C0-59C506B81C5D}" srcOrd="1" destOrd="0" parTransId="{A4AC18E1-E5AD-478E-9AD6-E3A49F76C987}" sibTransId="{5BA62A71-2E51-436B-84B8-D2838C1D238E}"/>
    <dgm:cxn modelId="{2D977BA9-5196-4019-B22E-0D6A64C37CC1}" type="presOf" srcId="{196F8EAD-3BFA-4546-909E-9BAA435DE258}" destId="{FBF58AE7-62D6-4183-B537-8571C1615B08}" srcOrd="0" destOrd="0" presId="urn:microsoft.com/office/officeart/2005/8/layout/hierarchy1"/>
    <dgm:cxn modelId="{8236E8B2-597E-4E21-9665-0CE27A334B1F}" type="presOf" srcId="{0B544652-F198-4DEE-ADD3-30C97FCE777B}" destId="{92FB7217-BD9F-433B-ABBF-15452C4B8C97}" srcOrd="0" destOrd="0" presId="urn:microsoft.com/office/officeart/2005/8/layout/hierarchy1"/>
    <dgm:cxn modelId="{90335A7E-A08E-49C4-83B5-4E7F1A01377E}" type="presOf" srcId="{32C2513D-0F96-4741-856F-472938D80C9F}" destId="{8D8BFA9D-B500-4AC6-9708-7F8E84504069}" srcOrd="0" destOrd="0" presId="urn:microsoft.com/office/officeart/2005/8/layout/hierarchy1"/>
    <dgm:cxn modelId="{90FECDBC-B302-4AEE-9ED1-82B6C2A3C445}" srcId="{196F8EAD-3BFA-4546-909E-9BAA435DE258}" destId="{14E8B9C2-84A8-42C5-9582-5C3FDFB1F3FC}" srcOrd="1" destOrd="0" parTransId="{6FEB9813-8A24-46B1-A8FE-F2C9722817B9}" sibTransId="{4C15D40D-D8CE-4AF5-A246-68B1803797B3}"/>
    <dgm:cxn modelId="{2D2EE266-7C87-4168-BE31-BB79F0F53C9B}" srcId="{4486D405-BEE6-4E70-8BB0-C045CFD3D497}" destId="{9EF3F754-A8C2-4BE8-854D-8BCAEFB73D9F}" srcOrd="1" destOrd="0" parTransId="{0E38F03B-78BC-47CE-A238-296C1ED392BE}" sibTransId="{D1944572-A430-4DA8-BF30-4AD5937FE134}"/>
    <dgm:cxn modelId="{4164874D-A1C4-4F2E-9768-2111D877CF20}" type="presOf" srcId="{0E38F03B-78BC-47CE-A238-296C1ED392BE}" destId="{C9533EAA-332E-4134-9DF8-5D9A7AAAB6B3}" srcOrd="0" destOrd="0" presId="urn:microsoft.com/office/officeart/2005/8/layout/hierarchy1"/>
    <dgm:cxn modelId="{FDF0A118-09A1-4637-BCA2-DE922C74F5AE}" srcId="{0B544652-F198-4DEE-ADD3-30C97FCE777B}" destId="{196F8EAD-3BFA-4546-909E-9BAA435DE258}" srcOrd="0" destOrd="0" parTransId="{D6C80135-465C-4B67-9A36-EFCC2746B1FE}" sibTransId="{7C62A06B-E864-4070-AC97-F8B5CA4B7859}"/>
    <dgm:cxn modelId="{440A3C90-C0F3-4914-9989-3E64CD01F566}" type="presOf" srcId="{4486D405-BEE6-4E70-8BB0-C045CFD3D497}" destId="{14391428-30BE-4787-BE34-840FC16ABBDF}" srcOrd="0" destOrd="0" presId="urn:microsoft.com/office/officeart/2005/8/layout/hierarchy1"/>
    <dgm:cxn modelId="{E22AF820-8A15-4DC1-97C9-0DE2F4C3CB37}" type="presOf" srcId="{9EF3F754-A8C2-4BE8-854D-8BCAEFB73D9F}" destId="{13083239-5C74-4187-AED6-FA0F18F9D776}" srcOrd="0" destOrd="0" presId="urn:microsoft.com/office/officeart/2005/8/layout/hierarchy1"/>
    <dgm:cxn modelId="{EB9CA63F-4550-46CE-9A5D-7051BA1AA196}" type="presOf" srcId="{700E1D34-EE8A-4787-B6D9-D319133625F4}" destId="{33337107-5FC7-42AB-AF4C-182F71E1FAD5}" srcOrd="0" destOrd="0" presId="urn:microsoft.com/office/officeart/2005/8/layout/hierarchy1"/>
    <dgm:cxn modelId="{840D597B-67FC-49E1-A90C-58EE247EFF48}" type="presOf" srcId="{7EF11401-082A-4790-8AC9-2AA63AE9E1BC}" destId="{F3D4A551-2B36-478D-B8D6-347F166E9A87}" srcOrd="0" destOrd="0" presId="urn:microsoft.com/office/officeart/2005/8/layout/hierarchy1"/>
    <dgm:cxn modelId="{3901A6B2-F754-4152-A1FB-C3964498C97E}" type="presParOf" srcId="{33337107-5FC7-42AB-AF4C-182F71E1FAD5}" destId="{F3E55A78-08B0-45E7-A63F-8BAA2891AD18}" srcOrd="0" destOrd="0" presId="urn:microsoft.com/office/officeart/2005/8/layout/hierarchy1"/>
    <dgm:cxn modelId="{33985371-EE74-427F-82B3-E4E11AA2ECF5}" type="presParOf" srcId="{F3E55A78-08B0-45E7-A63F-8BAA2891AD18}" destId="{EE1E272F-0FF6-4974-914C-AA29ACF6CA26}" srcOrd="0" destOrd="0" presId="urn:microsoft.com/office/officeart/2005/8/layout/hierarchy1"/>
    <dgm:cxn modelId="{C78D1042-5ADD-4B2C-B12F-1FAAE90CF8A9}" type="presParOf" srcId="{EE1E272F-0FF6-4974-914C-AA29ACF6CA26}" destId="{AA9CED40-D13C-4B6E-99A9-FC636E8EB1C3}" srcOrd="0" destOrd="0" presId="urn:microsoft.com/office/officeart/2005/8/layout/hierarchy1"/>
    <dgm:cxn modelId="{8450DBD7-DAD8-4C86-B2A5-84758A9E08D9}" type="presParOf" srcId="{EE1E272F-0FF6-4974-914C-AA29ACF6CA26}" destId="{92FB7217-BD9F-433B-ABBF-15452C4B8C97}" srcOrd="1" destOrd="0" presId="urn:microsoft.com/office/officeart/2005/8/layout/hierarchy1"/>
    <dgm:cxn modelId="{7FE1FFD2-1B1F-4504-81CD-C3308139A804}" type="presParOf" srcId="{F3E55A78-08B0-45E7-A63F-8BAA2891AD18}" destId="{76A891C8-7622-4019-A552-98C121B46872}" srcOrd="1" destOrd="0" presId="urn:microsoft.com/office/officeart/2005/8/layout/hierarchy1"/>
    <dgm:cxn modelId="{4FEDC596-CB24-40D6-B3E2-2320886B5B58}" type="presParOf" srcId="{76A891C8-7622-4019-A552-98C121B46872}" destId="{8B678F30-6EE5-44F8-A638-0013DD05565C}" srcOrd="0" destOrd="0" presId="urn:microsoft.com/office/officeart/2005/8/layout/hierarchy1"/>
    <dgm:cxn modelId="{C508F786-294A-4E92-8CAC-7EA6BA09CA53}" type="presParOf" srcId="{76A891C8-7622-4019-A552-98C121B46872}" destId="{0BCB2F2A-410D-4D26-997D-85C119338C76}" srcOrd="1" destOrd="0" presId="urn:microsoft.com/office/officeart/2005/8/layout/hierarchy1"/>
    <dgm:cxn modelId="{F1BFD923-235F-46D1-8D7E-9D17F6CF7038}" type="presParOf" srcId="{0BCB2F2A-410D-4D26-997D-85C119338C76}" destId="{CE3C1CA8-C95D-4D8A-9610-E324DA104BA0}" srcOrd="0" destOrd="0" presId="urn:microsoft.com/office/officeart/2005/8/layout/hierarchy1"/>
    <dgm:cxn modelId="{1C28239B-9F85-4463-8010-1E04C4AE23EE}" type="presParOf" srcId="{CE3C1CA8-C95D-4D8A-9610-E324DA104BA0}" destId="{6A5DEECA-4E44-4F7C-A383-5EE0496712C0}" srcOrd="0" destOrd="0" presId="urn:microsoft.com/office/officeart/2005/8/layout/hierarchy1"/>
    <dgm:cxn modelId="{70F41C2D-5321-4197-8D5B-22B8E8766828}" type="presParOf" srcId="{CE3C1CA8-C95D-4D8A-9610-E324DA104BA0}" destId="{FBF58AE7-62D6-4183-B537-8571C1615B08}" srcOrd="1" destOrd="0" presId="urn:microsoft.com/office/officeart/2005/8/layout/hierarchy1"/>
    <dgm:cxn modelId="{4D1D92F6-BF69-4927-B80B-501E4238A657}" type="presParOf" srcId="{0BCB2F2A-410D-4D26-997D-85C119338C76}" destId="{78FA0107-0278-4F6E-95D3-9877913C62BE}" srcOrd="1" destOrd="0" presId="urn:microsoft.com/office/officeart/2005/8/layout/hierarchy1"/>
    <dgm:cxn modelId="{7F54491E-BCFB-4725-8B70-6E0C6A572B2D}" type="presParOf" srcId="{78FA0107-0278-4F6E-95D3-9877913C62BE}" destId="{EDC2976C-ACC0-4F44-9B36-39F903EA69F0}" srcOrd="0" destOrd="0" presId="urn:microsoft.com/office/officeart/2005/8/layout/hierarchy1"/>
    <dgm:cxn modelId="{C0C58B5B-12E2-4E45-8A83-8104257D4692}" type="presParOf" srcId="{78FA0107-0278-4F6E-95D3-9877913C62BE}" destId="{6DE90DA6-23D5-4904-9E4C-507987456CF7}" srcOrd="1" destOrd="0" presId="urn:microsoft.com/office/officeart/2005/8/layout/hierarchy1"/>
    <dgm:cxn modelId="{3916E069-476C-475E-93FD-97477290EF31}" type="presParOf" srcId="{6DE90DA6-23D5-4904-9E4C-507987456CF7}" destId="{86AADCBE-A3E9-4D3B-BE07-BF2996B1FD3D}" srcOrd="0" destOrd="0" presId="urn:microsoft.com/office/officeart/2005/8/layout/hierarchy1"/>
    <dgm:cxn modelId="{3033FE61-CF59-4884-9208-348F0360CFCE}" type="presParOf" srcId="{86AADCBE-A3E9-4D3B-BE07-BF2996B1FD3D}" destId="{028ED0C6-6EF0-4FB3-AD7F-0F784B8DC893}" srcOrd="0" destOrd="0" presId="urn:microsoft.com/office/officeart/2005/8/layout/hierarchy1"/>
    <dgm:cxn modelId="{D556D9CA-0FCD-43A4-AF4B-1F18088533D1}" type="presParOf" srcId="{86AADCBE-A3E9-4D3B-BE07-BF2996B1FD3D}" destId="{EF1C8A49-8881-42E1-85F5-F537D7614DD9}" srcOrd="1" destOrd="0" presId="urn:microsoft.com/office/officeart/2005/8/layout/hierarchy1"/>
    <dgm:cxn modelId="{C7F50723-FC8F-4810-A217-382AE06F747E}" type="presParOf" srcId="{6DE90DA6-23D5-4904-9E4C-507987456CF7}" destId="{2E3D26D9-9B97-4C12-BEE8-8EED31157171}" srcOrd="1" destOrd="0" presId="urn:microsoft.com/office/officeart/2005/8/layout/hierarchy1"/>
    <dgm:cxn modelId="{EAA8267E-3872-4EC3-A5EC-FECC669A7635}" type="presParOf" srcId="{78FA0107-0278-4F6E-95D3-9877913C62BE}" destId="{7DCC1183-9879-46B9-A01B-5A712C3B34AC}" srcOrd="2" destOrd="0" presId="urn:microsoft.com/office/officeart/2005/8/layout/hierarchy1"/>
    <dgm:cxn modelId="{3994281C-3665-4947-B8DC-A04377565C9F}" type="presParOf" srcId="{78FA0107-0278-4F6E-95D3-9877913C62BE}" destId="{C7651F5D-0EE1-435C-8268-4A1F8FB7240C}" srcOrd="3" destOrd="0" presId="urn:microsoft.com/office/officeart/2005/8/layout/hierarchy1"/>
    <dgm:cxn modelId="{8A495745-935A-49E2-98D9-B2D9600C380E}" type="presParOf" srcId="{C7651F5D-0EE1-435C-8268-4A1F8FB7240C}" destId="{C34265D9-D0E6-49CB-85E6-26EDDDAD293D}" srcOrd="0" destOrd="0" presId="urn:microsoft.com/office/officeart/2005/8/layout/hierarchy1"/>
    <dgm:cxn modelId="{A0BF9E49-A88A-479D-B7A0-8B2595E1D837}" type="presParOf" srcId="{C34265D9-D0E6-49CB-85E6-26EDDDAD293D}" destId="{E3F89647-8705-401F-81CD-F1092A438F07}" srcOrd="0" destOrd="0" presId="urn:microsoft.com/office/officeart/2005/8/layout/hierarchy1"/>
    <dgm:cxn modelId="{559CF00B-BB37-4BDC-8321-89B092F45847}" type="presParOf" srcId="{C34265D9-D0E6-49CB-85E6-26EDDDAD293D}" destId="{528D4051-C795-4248-8132-8D0ADF77EA4B}" srcOrd="1" destOrd="0" presId="urn:microsoft.com/office/officeart/2005/8/layout/hierarchy1"/>
    <dgm:cxn modelId="{308AFD48-B5CC-49EB-95AC-833359D032A7}" type="presParOf" srcId="{C7651F5D-0EE1-435C-8268-4A1F8FB7240C}" destId="{B8D8FE1A-CF73-4995-9326-C614452E7406}" srcOrd="1" destOrd="0" presId="urn:microsoft.com/office/officeart/2005/8/layout/hierarchy1"/>
    <dgm:cxn modelId="{18F1D2CD-1905-462E-A657-B31C123F5AAC}" type="presParOf" srcId="{76A891C8-7622-4019-A552-98C121B46872}" destId="{A96C9DB3-7B71-4955-8BA5-4811040C615A}" srcOrd="2" destOrd="0" presId="urn:microsoft.com/office/officeart/2005/8/layout/hierarchy1"/>
    <dgm:cxn modelId="{67AC90BD-D5D9-44AB-8DB0-8671D4E04571}" type="presParOf" srcId="{76A891C8-7622-4019-A552-98C121B46872}" destId="{52AACBC9-53CE-48FB-AD69-2ECEED61BB5C}" srcOrd="3" destOrd="0" presId="urn:microsoft.com/office/officeart/2005/8/layout/hierarchy1"/>
    <dgm:cxn modelId="{4AC37064-AB90-46D0-B412-A3CE40364BB3}" type="presParOf" srcId="{52AACBC9-53CE-48FB-AD69-2ECEED61BB5C}" destId="{CFA38284-93F8-4F03-9EB0-3A839BA79BA9}" srcOrd="0" destOrd="0" presId="urn:microsoft.com/office/officeart/2005/8/layout/hierarchy1"/>
    <dgm:cxn modelId="{BDD02D26-4A04-42B5-8F06-C63C6112561F}" type="presParOf" srcId="{CFA38284-93F8-4F03-9EB0-3A839BA79BA9}" destId="{3E8FD075-A8E8-49B6-A764-958596C23AF1}" srcOrd="0" destOrd="0" presId="urn:microsoft.com/office/officeart/2005/8/layout/hierarchy1"/>
    <dgm:cxn modelId="{57251107-4A59-4DAC-AE2B-18E102F0A993}" type="presParOf" srcId="{CFA38284-93F8-4F03-9EB0-3A839BA79BA9}" destId="{7F9EF111-13BA-41EE-BE86-0AEA4A2457FB}" srcOrd="1" destOrd="0" presId="urn:microsoft.com/office/officeart/2005/8/layout/hierarchy1"/>
    <dgm:cxn modelId="{50882FE6-A53D-4C94-8989-6C8164D18BB7}" type="presParOf" srcId="{52AACBC9-53CE-48FB-AD69-2ECEED61BB5C}" destId="{2D761B97-941E-4C52-8ABA-B8BBAB98E25F}" srcOrd="1" destOrd="0" presId="urn:microsoft.com/office/officeart/2005/8/layout/hierarchy1"/>
    <dgm:cxn modelId="{8FB18C5A-8B96-4777-862D-BB53FC234615}" type="presParOf" srcId="{76A891C8-7622-4019-A552-98C121B46872}" destId="{4DDF79EE-07D4-4863-BEF7-F2F600A81A6B}" srcOrd="4" destOrd="0" presId="urn:microsoft.com/office/officeart/2005/8/layout/hierarchy1"/>
    <dgm:cxn modelId="{1F98670E-ED4E-4FED-B21F-1CCE88A22ECB}" type="presParOf" srcId="{76A891C8-7622-4019-A552-98C121B46872}" destId="{54616767-4591-4D1B-8EE0-9484958B7886}" srcOrd="5" destOrd="0" presId="urn:microsoft.com/office/officeart/2005/8/layout/hierarchy1"/>
    <dgm:cxn modelId="{E054BB5C-7304-4D38-8274-8E4790003633}" type="presParOf" srcId="{54616767-4591-4D1B-8EE0-9484958B7886}" destId="{33022EAF-98F7-485E-AC39-4A59B32361F1}" srcOrd="0" destOrd="0" presId="urn:microsoft.com/office/officeart/2005/8/layout/hierarchy1"/>
    <dgm:cxn modelId="{44D8A969-CE40-48A6-95AC-1C8D7AA25E1A}" type="presParOf" srcId="{33022EAF-98F7-485E-AC39-4A59B32361F1}" destId="{101D8145-6C3C-4803-A449-399CF303DFD5}" srcOrd="0" destOrd="0" presId="urn:microsoft.com/office/officeart/2005/8/layout/hierarchy1"/>
    <dgm:cxn modelId="{19FAC63F-03C8-47A0-A17C-5643C0211146}" type="presParOf" srcId="{33022EAF-98F7-485E-AC39-4A59B32361F1}" destId="{14391428-30BE-4787-BE34-840FC16ABBDF}" srcOrd="1" destOrd="0" presId="urn:microsoft.com/office/officeart/2005/8/layout/hierarchy1"/>
    <dgm:cxn modelId="{2ACA7ED5-3B94-4CDB-B524-815F08A121A6}" type="presParOf" srcId="{54616767-4591-4D1B-8EE0-9484958B7886}" destId="{B6C75070-8BB3-46D9-8B99-55B9299DC12D}" srcOrd="1" destOrd="0" presId="urn:microsoft.com/office/officeart/2005/8/layout/hierarchy1"/>
    <dgm:cxn modelId="{E0879840-1D8B-4451-A012-C8E529598E8D}" type="presParOf" srcId="{B6C75070-8BB3-46D9-8B99-55B9299DC12D}" destId="{453452F1-A087-4368-A7A7-E514ADDC222E}" srcOrd="0" destOrd="0" presId="urn:microsoft.com/office/officeart/2005/8/layout/hierarchy1"/>
    <dgm:cxn modelId="{E387AF7D-E5CA-4F17-9AD8-9B8A736521BB}" type="presParOf" srcId="{B6C75070-8BB3-46D9-8B99-55B9299DC12D}" destId="{E769D014-701E-443D-8A87-CC8041F29067}" srcOrd="1" destOrd="0" presId="urn:microsoft.com/office/officeart/2005/8/layout/hierarchy1"/>
    <dgm:cxn modelId="{CA00CCF2-9619-4B9E-BB46-35EC830EF6FC}" type="presParOf" srcId="{E769D014-701E-443D-8A87-CC8041F29067}" destId="{FE31E5AD-FC50-4CDD-BEDE-9541DBC727D2}" srcOrd="0" destOrd="0" presId="urn:microsoft.com/office/officeart/2005/8/layout/hierarchy1"/>
    <dgm:cxn modelId="{6DE6C2B9-AA44-419C-95DF-2826F399B341}" type="presParOf" srcId="{FE31E5AD-FC50-4CDD-BEDE-9541DBC727D2}" destId="{6A09051F-5853-4114-B680-194F16A5EAC1}" srcOrd="0" destOrd="0" presId="urn:microsoft.com/office/officeart/2005/8/layout/hierarchy1"/>
    <dgm:cxn modelId="{41BFE8B2-A2A2-47E4-B955-8336D73127FB}" type="presParOf" srcId="{FE31E5AD-FC50-4CDD-BEDE-9541DBC727D2}" destId="{8D8BFA9D-B500-4AC6-9708-7F8E84504069}" srcOrd="1" destOrd="0" presId="urn:microsoft.com/office/officeart/2005/8/layout/hierarchy1"/>
    <dgm:cxn modelId="{D20438E5-E062-4477-8C26-60CA4F3BAB86}" type="presParOf" srcId="{E769D014-701E-443D-8A87-CC8041F29067}" destId="{243F2D4D-80A5-4885-907B-C9F7292AC3E1}" srcOrd="1" destOrd="0" presId="urn:microsoft.com/office/officeart/2005/8/layout/hierarchy1"/>
    <dgm:cxn modelId="{890CBA04-74FE-4347-8E42-830B213226AB}" type="presParOf" srcId="{B6C75070-8BB3-46D9-8B99-55B9299DC12D}" destId="{C9533EAA-332E-4134-9DF8-5D9A7AAAB6B3}" srcOrd="2" destOrd="0" presId="urn:microsoft.com/office/officeart/2005/8/layout/hierarchy1"/>
    <dgm:cxn modelId="{FE399DF2-4ACC-4BAE-A722-6BD189852D44}" type="presParOf" srcId="{B6C75070-8BB3-46D9-8B99-55B9299DC12D}" destId="{31BAC4A6-A739-4213-8170-9A8AFD3D44ED}" srcOrd="3" destOrd="0" presId="urn:microsoft.com/office/officeart/2005/8/layout/hierarchy1"/>
    <dgm:cxn modelId="{99BA191B-A417-45A5-BE01-11C13E857453}" type="presParOf" srcId="{31BAC4A6-A739-4213-8170-9A8AFD3D44ED}" destId="{509BA60F-EA67-457C-B2A6-BF43B036997F}" srcOrd="0" destOrd="0" presId="urn:microsoft.com/office/officeart/2005/8/layout/hierarchy1"/>
    <dgm:cxn modelId="{E42F4468-5702-41F4-A924-09EB3F381DFD}" type="presParOf" srcId="{509BA60F-EA67-457C-B2A6-BF43B036997F}" destId="{233856EC-9364-4196-9FEF-DEF8FCDD1685}" srcOrd="0" destOrd="0" presId="urn:microsoft.com/office/officeart/2005/8/layout/hierarchy1"/>
    <dgm:cxn modelId="{91F5FFB8-22EE-446E-B4ED-EB2AA5A4B3EA}" type="presParOf" srcId="{509BA60F-EA67-457C-B2A6-BF43B036997F}" destId="{13083239-5C74-4187-AED6-FA0F18F9D776}" srcOrd="1" destOrd="0" presId="urn:microsoft.com/office/officeart/2005/8/layout/hierarchy1"/>
    <dgm:cxn modelId="{BEE606A6-7EA2-414B-B9C7-9FB163730152}" type="presParOf" srcId="{31BAC4A6-A739-4213-8170-9A8AFD3D44ED}" destId="{830073B8-E8D7-4A20-909E-F25A3D6F01EA}" srcOrd="1" destOrd="0" presId="urn:microsoft.com/office/officeart/2005/8/layout/hierarchy1"/>
    <dgm:cxn modelId="{8C78B0DF-A668-49E9-82A6-F46EEEBA713C}" type="presParOf" srcId="{76A891C8-7622-4019-A552-98C121B46872}" destId="{A872D519-4F05-40BC-A01E-07BD09A9D06F}" srcOrd="6" destOrd="0" presId="urn:microsoft.com/office/officeart/2005/8/layout/hierarchy1"/>
    <dgm:cxn modelId="{FA6495FD-2A53-404D-AB97-87956DDC47DA}" type="presParOf" srcId="{76A891C8-7622-4019-A552-98C121B46872}" destId="{D4B9E23E-DBA2-4D3A-987D-243E0E6CFBDB}" srcOrd="7" destOrd="0" presId="urn:microsoft.com/office/officeart/2005/8/layout/hierarchy1"/>
    <dgm:cxn modelId="{AE3A282A-61B5-414C-94F6-5A1587FC1747}" type="presParOf" srcId="{D4B9E23E-DBA2-4D3A-987D-243E0E6CFBDB}" destId="{6FBCE96E-6964-4440-9AC5-B55A5BE749A1}" srcOrd="0" destOrd="0" presId="urn:microsoft.com/office/officeart/2005/8/layout/hierarchy1"/>
    <dgm:cxn modelId="{BDBEE525-376A-4A9B-AD21-638A50F0B804}" type="presParOf" srcId="{6FBCE96E-6964-4440-9AC5-B55A5BE749A1}" destId="{603A9E48-7C79-4AA6-BB35-C0FB150EAE53}" srcOrd="0" destOrd="0" presId="urn:microsoft.com/office/officeart/2005/8/layout/hierarchy1"/>
    <dgm:cxn modelId="{B4E470FD-4647-4142-86ED-CC91F0773170}" type="presParOf" srcId="{6FBCE96E-6964-4440-9AC5-B55A5BE749A1}" destId="{F3D4A551-2B36-478D-B8D6-347F166E9A87}" srcOrd="1" destOrd="0" presId="urn:microsoft.com/office/officeart/2005/8/layout/hierarchy1"/>
    <dgm:cxn modelId="{2FA5ADF0-1CD5-4102-96A9-9732BEBDCB62}" type="presParOf" srcId="{D4B9E23E-DBA2-4D3A-987D-243E0E6CFBDB}" destId="{2FA30287-222A-4465-8E4F-ABD039CE3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72D519-4F05-40BC-A01E-07BD09A9D06F}">
      <dsp:nvSpPr>
        <dsp:cNvPr id="0" name=""/>
        <dsp:cNvSpPr/>
      </dsp:nvSpPr>
      <dsp:spPr>
        <a:xfrm>
          <a:off x="4578238" y="2419444"/>
          <a:ext cx="2761244" cy="51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20"/>
              </a:lnTo>
              <a:lnTo>
                <a:pt x="2761244" y="375020"/>
              </a:lnTo>
              <a:lnTo>
                <a:pt x="2761244" y="5155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33EAA-332E-4134-9DF8-5D9A7AAAB6B3}">
      <dsp:nvSpPr>
        <dsp:cNvPr id="0" name=""/>
        <dsp:cNvSpPr/>
      </dsp:nvSpPr>
      <dsp:spPr>
        <a:xfrm>
          <a:off x="5396942" y="3898273"/>
          <a:ext cx="927038" cy="44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55"/>
              </a:lnTo>
              <a:lnTo>
                <a:pt x="927038" y="300655"/>
              </a:lnTo>
              <a:lnTo>
                <a:pt x="927038" y="441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452F1-A087-4368-A7A7-E514ADDC222E}">
      <dsp:nvSpPr>
        <dsp:cNvPr id="0" name=""/>
        <dsp:cNvSpPr/>
      </dsp:nvSpPr>
      <dsp:spPr>
        <a:xfrm>
          <a:off x="4469903" y="3898273"/>
          <a:ext cx="927038" cy="441186"/>
        </a:xfrm>
        <a:custGeom>
          <a:avLst/>
          <a:gdLst/>
          <a:ahLst/>
          <a:cxnLst/>
          <a:rect l="0" t="0" r="0" b="0"/>
          <a:pathLst>
            <a:path>
              <a:moveTo>
                <a:pt x="927038" y="0"/>
              </a:moveTo>
              <a:lnTo>
                <a:pt x="927038" y="300655"/>
              </a:lnTo>
              <a:lnTo>
                <a:pt x="0" y="300655"/>
              </a:lnTo>
              <a:lnTo>
                <a:pt x="0" y="441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79EE-07D4-4863-BEF7-F2F600A81A6B}">
      <dsp:nvSpPr>
        <dsp:cNvPr id="0" name=""/>
        <dsp:cNvSpPr/>
      </dsp:nvSpPr>
      <dsp:spPr>
        <a:xfrm>
          <a:off x="4578238" y="2419444"/>
          <a:ext cx="818704" cy="51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20"/>
              </a:lnTo>
              <a:lnTo>
                <a:pt x="818704" y="375020"/>
              </a:lnTo>
              <a:lnTo>
                <a:pt x="818704" y="5155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C9DB3-7B71-4955-8BA5-4811040C615A}">
      <dsp:nvSpPr>
        <dsp:cNvPr id="0" name=""/>
        <dsp:cNvSpPr/>
      </dsp:nvSpPr>
      <dsp:spPr>
        <a:xfrm>
          <a:off x="3518896" y="2419444"/>
          <a:ext cx="1059341" cy="492268"/>
        </a:xfrm>
        <a:custGeom>
          <a:avLst/>
          <a:gdLst/>
          <a:ahLst/>
          <a:cxnLst/>
          <a:rect l="0" t="0" r="0" b="0"/>
          <a:pathLst>
            <a:path>
              <a:moveTo>
                <a:pt x="1059341" y="0"/>
              </a:moveTo>
              <a:lnTo>
                <a:pt x="1059341" y="351738"/>
              </a:lnTo>
              <a:lnTo>
                <a:pt x="0" y="351738"/>
              </a:lnTo>
              <a:lnTo>
                <a:pt x="0" y="4922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C1183-9879-46B9-A01B-5A712C3B34AC}">
      <dsp:nvSpPr>
        <dsp:cNvPr id="0" name=""/>
        <dsp:cNvSpPr/>
      </dsp:nvSpPr>
      <dsp:spPr>
        <a:xfrm>
          <a:off x="1688787" y="3898273"/>
          <a:ext cx="927038" cy="44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55"/>
              </a:lnTo>
              <a:lnTo>
                <a:pt x="927038" y="300655"/>
              </a:lnTo>
              <a:lnTo>
                <a:pt x="927038" y="441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2976C-ACC0-4F44-9B36-39F903EA69F0}">
      <dsp:nvSpPr>
        <dsp:cNvPr id="0" name=""/>
        <dsp:cNvSpPr/>
      </dsp:nvSpPr>
      <dsp:spPr>
        <a:xfrm>
          <a:off x="761748" y="3898273"/>
          <a:ext cx="927038" cy="441186"/>
        </a:xfrm>
        <a:custGeom>
          <a:avLst/>
          <a:gdLst/>
          <a:ahLst/>
          <a:cxnLst/>
          <a:rect l="0" t="0" r="0" b="0"/>
          <a:pathLst>
            <a:path>
              <a:moveTo>
                <a:pt x="927038" y="0"/>
              </a:moveTo>
              <a:lnTo>
                <a:pt x="927038" y="300655"/>
              </a:lnTo>
              <a:lnTo>
                <a:pt x="0" y="300655"/>
              </a:lnTo>
              <a:lnTo>
                <a:pt x="0" y="4411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78F30-6EE5-44F8-A638-0013DD05565C}">
      <dsp:nvSpPr>
        <dsp:cNvPr id="0" name=""/>
        <dsp:cNvSpPr/>
      </dsp:nvSpPr>
      <dsp:spPr>
        <a:xfrm>
          <a:off x="1688787" y="2419444"/>
          <a:ext cx="2889451" cy="515551"/>
        </a:xfrm>
        <a:custGeom>
          <a:avLst/>
          <a:gdLst/>
          <a:ahLst/>
          <a:cxnLst/>
          <a:rect l="0" t="0" r="0" b="0"/>
          <a:pathLst>
            <a:path>
              <a:moveTo>
                <a:pt x="2889451" y="0"/>
              </a:moveTo>
              <a:lnTo>
                <a:pt x="2889451" y="375020"/>
              </a:lnTo>
              <a:lnTo>
                <a:pt x="0" y="375020"/>
              </a:lnTo>
              <a:lnTo>
                <a:pt x="0" y="5155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CED40-D13C-4B6E-99A9-FC636E8EB1C3}">
      <dsp:nvSpPr>
        <dsp:cNvPr id="0" name=""/>
        <dsp:cNvSpPr/>
      </dsp:nvSpPr>
      <dsp:spPr>
        <a:xfrm>
          <a:off x="1928398" y="606440"/>
          <a:ext cx="5299680" cy="1813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B7217-BD9F-433B-ABBF-15452C4B8C97}">
      <dsp:nvSpPr>
        <dsp:cNvPr id="0" name=""/>
        <dsp:cNvSpPr/>
      </dsp:nvSpPr>
      <dsp:spPr>
        <a:xfrm>
          <a:off x="2096950" y="766565"/>
          <a:ext cx="5299680" cy="1813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ТЕПЛОВЫЕ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ДВИГАТЕЛИ</a:t>
          </a:r>
        </a:p>
      </dsp:txBody>
      <dsp:txXfrm>
        <a:off x="2096950" y="766565"/>
        <a:ext cx="5299680" cy="1813004"/>
      </dsp:txXfrm>
    </dsp:sp>
    <dsp:sp modelId="{6A5DEECA-4E44-4F7C-A383-5EE0496712C0}">
      <dsp:nvSpPr>
        <dsp:cNvPr id="0" name=""/>
        <dsp:cNvSpPr/>
      </dsp:nvSpPr>
      <dsp:spPr>
        <a:xfrm>
          <a:off x="930300" y="2934995"/>
          <a:ext cx="1516972" cy="96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58AE7-62D6-4183-B537-8571C1615B08}">
      <dsp:nvSpPr>
        <dsp:cNvPr id="0" name=""/>
        <dsp:cNvSpPr/>
      </dsp:nvSpPr>
      <dsp:spPr>
        <a:xfrm>
          <a:off x="1098853" y="3095120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ДВС</a:t>
          </a:r>
        </a:p>
      </dsp:txBody>
      <dsp:txXfrm>
        <a:off x="1098853" y="3095120"/>
        <a:ext cx="1516972" cy="963277"/>
      </dsp:txXfrm>
    </dsp:sp>
    <dsp:sp modelId="{028ED0C6-6EF0-4FB3-AD7F-0F784B8DC893}">
      <dsp:nvSpPr>
        <dsp:cNvPr id="0" name=""/>
        <dsp:cNvSpPr/>
      </dsp:nvSpPr>
      <dsp:spPr>
        <a:xfrm>
          <a:off x="3262" y="4339459"/>
          <a:ext cx="1516972" cy="9632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C8A49-8881-42E1-85F5-F537D7614DD9}">
      <dsp:nvSpPr>
        <dsp:cNvPr id="0" name=""/>
        <dsp:cNvSpPr/>
      </dsp:nvSpPr>
      <dsp:spPr>
        <a:xfrm>
          <a:off x="171814" y="4499584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КАРБЮРА-ТОРНЫЕ</a:t>
          </a:r>
        </a:p>
      </dsp:txBody>
      <dsp:txXfrm>
        <a:off x="171814" y="4499584"/>
        <a:ext cx="1516972" cy="963277"/>
      </dsp:txXfrm>
    </dsp:sp>
    <dsp:sp modelId="{E3F89647-8705-401F-81CD-F1092A438F07}">
      <dsp:nvSpPr>
        <dsp:cNvPr id="0" name=""/>
        <dsp:cNvSpPr/>
      </dsp:nvSpPr>
      <dsp:spPr>
        <a:xfrm>
          <a:off x="1857339" y="4339459"/>
          <a:ext cx="1516972" cy="9632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4051-C795-4248-8132-8D0ADF77EA4B}">
      <dsp:nvSpPr>
        <dsp:cNvPr id="0" name=""/>
        <dsp:cNvSpPr/>
      </dsp:nvSpPr>
      <dsp:spPr>
        <a:xfrm>
          <a:off x="2025892" y="4499584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ДИЗЕЛЬНЫЕ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025892" y="4499584"/>
        <a:ext cx="1516972" cy="963277"/>
      </dsp:txXfrm>
    </dsp:sp>
    <dsp:sp modelId="{3E8FD075-A8E8-49B6-A764-958596C23AF1}">
      <dsp:nvSpPr>
        <dsp:cNvPr id="0" name=""/>
        <dsp:cNvSpPr/>
      </dsp:nvSpPr>
      <dsp:spPr>
        <a:xfrm>
          <a:off x="2760410" y="2911713"/>
          <a:ext cx="1516972" cy="96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EF111-13BA-41EE-BE86-0AEA4A2457FB}">
      <dsp:nvSpPr>
        <dsp:cNvPr id="0" name=""/>
        <dsp:cNvSpPr/>
      </dsp:nvSpPr>
      <dsp:spPr>
        <a:xfrm>
          <a:off x="2928963" y="3071838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ПАРОВАЯ МАШИНА</a:t>
          </a:r>
        </a:p>
      </dsp:txBody>
      <dsp:txXfrm>
        <a:off x="2928963" y="3071838"/>
        <a:ext cx="1516972" cy="963277"/>
      </dsp:txXfrm>
    </dsp:sp>
    <dsp:sp modelId="{101D8145-6C3C-4803-A449-399CF303DFD5}">
      <dsp:nvSpPr>
        <dsp:cNvPr id="0" name=""/>
        <dsp:cNvSpPr/>
      </dsp:nvSpPr>
      <dsp:spPr>
        <a:xfrm>
          <a:off x="4638456" y="2934995"/>
          <a:ext cx="1516972" cy="96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91428-30BE-4787-BE34-840FC16ABBDF}">
      <dsp:nvSpPr>
        <dsp:cNvPr id="0" name=""/>
        <dsp:cNvSpPr/>
      </dsp:nvSpPr>
      <dsp:spPr>
        <a:xfrm>
          <a:off x="4807008" y="3095120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" charset="0"/>
            </a:rPr>
            <a:t>ТУРБИНА</a:t>
          </a:r>
          <a:endParaRPr kumimoji="0" lang="ru-RU" sz="18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807008" y="3095120"/>
        <a:ext cx="1516972" cy="963277"/>
      </dsp:txXfrm>
    </dsp:sp>
    <dsp:sp modelId="{6A09051F-5853-4114-B680-194F16A5EAC1}">
      <dsp:nvSpPr>
        <dsp:cNvPr id="0" name=""/>
        <dsp:cNvSpPr/>
      </dsp:nvSpPr>
      <dsp:spPr>
        <a:xfrm>
          <a:off x="3711417" y="4339459"/>
          <a:ext cx="1516972" cy="9632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BFA9D-B500-4AC6-9708-7F8E84504069}">
      <dsp:nvSpPr>
        <dsp:cNvPr id="0" name=""/>
        <dsp:cNvSpPr/>
      </dsp:nvSpPr>
      <dsp:spPr>
        <a:xfrm>
          <a:off x="3879970" y="4499584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ПАРОВАЯ</a:t>
          </a:r>
          <a:r>
            <a:rPr kumimoji="0" lang="ru-RU" sz="16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endParaRPr kumimoji="0" lang="ru-RU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879970" y="4499584"/>
        <a:ext cx="1516972" cy="963277"/>
      </dsp:txXfrm>
    </dsp:sp>
    <dsp:sp modelId="{233856EC-9364-4196-9FEF-DEF8FCDD1685}">
      <dsp:nvSpPr>
        <dsp:cNvPr id="0" name=""/>
        <dsp:cNvSpPr/>
      </dsp:nvSpPr>
      <dsp:spPr>
        <a:xfrm>
          <a:off x="5565495" y="4339459"/>
          <a:ext cx="1516972" cy="9632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83239-5C74-4187-AED6-FA0F18F9D776}">
      <dsp:nvSpPr>
        <dsp:cNvPr id="0" name=""/>
        <dsp:cNvSpPr/>
      </dsp:nvSpPr>
      <dsp:spPr>
        <a:xfrm>
          <a:off x="5734047" y="4499584"/>
          <a:ext cx="1516972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ГАЗОВАЯ</a:t>
          </a:r>
        </a:p>
      </dsp:txBody>
      <dsp:txXfrm>
        <a:off x="5734047" y="4499584"/>
        <a:ext cx="1516972" cy="963277"/>
      </dsp:txXfrm>
    </dsp:sp>
    <dsp:sp modelId="{603A9E48-7C79-4AA6-BB35-C0FB150EAE53}">
      <dsp:nvSpPr>
        <dsp:cNvPr id="0" name=""/>
        <dsp:cNvSpPr/>
      </dsp:nvSpPr>
      <dsp:spPr>
        <a:xfrm>
          <a:off x="6492534" y="2934995"/>
          <a:ext cx="1693897" cy="96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A551-2B36-478D-B8D6-347F166E9A87}">
      <dsp:nvSpPr>
        <dsp:cNvPr id="0" name=""/>
        <dsp:cNvSpPr/>
      </dsp:nvSpPr>
      <dsp:spPr>
        <a:xfrm>
          <a:off x="6661086" y="3095120"/>
          <a:ext cx="1693897" cy="96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РЕАКТИВНЫЙ ДВИГАТЕЛЬ</a:t>
          </a:r>
        </a:p>
      </dsp:txBody>
      <dsp:txXfrm>
        <a:off x="6661086" y="3095120"/>
        <a:ext cx="1693897" cy="96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04CB-8D7C-4B5A-A578-57DD3145703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B0AB-237A-43CF-9416-41BAD9976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6349" t="22963" r="11111" b="13545"/>
          <a:stretch>
            <a:fillRect/>
          </a:stretch>
        </p:blipFill>
        <p:spPr bwMode="auto">
          <a:xfrm>
            <a:off x="357158" y="4500570"/>
            <a:ext cx="371477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1000108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Урок по теме: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«Решение задач на расчёт КПД теплового двигателя»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57290" y="2714620"/>
            <a:ext cx="64008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МАОУ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СОШ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№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Курганинска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Краснодарского края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 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4714884"/>
            <a:ext cx="4071966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</a:t>
            </a:r>
          </a:p>
          <a:p>
            <a:pPr lvl="1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физики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Ежова Н.Н.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Автомобиль- ДВС </a:t>
            </a:r>
            <a:endParaRPr lang="ru-RU" dirty="0"/>
          </a:p>
        </p:txBody>
      </p:sp>
      <p:pic>
        <p:nvPicPr>
          <p:cNvPr id="6" name="Содержимое 5" descr="_n_3508big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072230" cy="4554173"/>
          </a:xfr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Трамвай - электродвигатель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6436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6948264" cy="566124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Пароход – паровая машина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1802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7524328" cy="60212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Паровоз - паровая машина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36"/>
            <a:ext cx="807246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0"/>
            <a:ext cx="7668344" cy="55172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043863" cy="8207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Ракета - реактивный двигатель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77783"/>
            <a:ext cx="7715304" cy="49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8172400" cy="609329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80653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357982" cy="4769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332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Трактор-дизель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7092280" cy="52292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2214554"/>
            <a:ext cx="7429552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85728"/>
            <a:ext cx="8786842" cy="1925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 КПД машины понимают отношение работы к той энергии, которая выделилась при полном сгорании топлива.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2286000" y="2928938"/>
            <a:ext cx="5214958" cy="335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1670" y="2357430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marL="857250" indent="-857250" algn="ctr"/>
            <a:r>
              <a:rPr lang="ru-RU" sz="2800" dirty="0" smtClean="0"/>
              <a:t>7. Установите соответствие: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3521075" cy="457200"/>
          </a:xfrm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двигатель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2357438"/>
            <a:ext cx="3786182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dirty="0" smtClean="0">
                <a:hlinkClick r:id="rId2" action="ppaction://hlinksldjump"/>
              </a:rPr>
              <a:t>Паровая машина.</a:t>
            </a: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r>
              <a:rPr lang="ru-RU" dirty="0" smtClean="0">
                <a:hlinkClick r:id="rId3" action="ppaction://hlinksldjump"/>
              </a:rPr>
              <a:t>Двигатель внутреннего сгорания.</a:t>
            </a: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r>
              <a:rPr lang="ru-RU" dirty="0" smtClean="0">
                <a:hlinkClick r:id="rId4" action="ppaction://hlinksldjump"/>
              </a:rPr>
              <a:t>Паровая и газовая турбина.</a:t>
            </a: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r>
              <a:rPr lang="ru-RU" dirty="0" smtClean="0">
                <a:hlinkClick r:id="rId5" action="ppaction://hlinksldjump"/>
              </a:rPr>
              <a:t>Реактивный двигатель на жидком топливе.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622925" y="1428750"/>
            <a:ext cx="3521075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КПД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622925" y="2357438"/>
            <a:ext cx="3521075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30-47%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25-35%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1-15%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47%</a:t>
            </a:r>
            <a:endParaRPr lang="ru-RU" dirty="0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4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2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2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2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8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2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21443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Паровая машина</a:t>
            </a:r>
            <a:endParaRPr lang="ru-RU" sz="6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3143250"/>
            <a:ext cx="5614988" cy="281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0" dirty="0" smtClean="0"/>
              <a:t>1-15%</a:t>
            </a:r>
            <a:endParaRPr lang="ru-RU" sz="150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77863"/>
            <a:ext cx="7258050" cy="239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Двигатель внутреннего сгорания.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3500438"/>
            <a:ext cx="6829425" cy="246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25-35%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8675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Цели урока:</a:t>
            </a:r>
            <a:endParaRPr lang="ru-RU" b="1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643050"/>
            <a:ext cx="7400925" cy="4846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Закрепить  понятия КПД теплового двигателя в процессе решения задач, на примере знаний законов термодинамики показать взаимосвязь физики и математики;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Научить применять полученные теоретические знания к решению практически задач;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Развитие познавательного интереса учащихся.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25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7472363" cy="192881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Паровая и газовая турбина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71813"/>
            <a:ext cx="6572250" cy="25717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0" dirty="0" smtClean="0"/>
              <a:t>30-47%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85750"/>
            <a:ext cx="7258050" cy="3643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Реактивный двигатель на жидком топливе.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4143375"/>
            <a:ext cx="57864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47%</a:t>
            </a:r>
            <a:endParaRPr kumimoji="0" lang="ru-RU" sz="1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642938" y="1357313"/>
            <a:ext cx="8501062" cy="2357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Коэффициент полезного действия одного из типов ДВС -35%, а паровой турбины -28%. Поясните, что это означает?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7"/>
          <p:cNvSpPr txBox="1">
            <a:spLocks/>
          </p:cNvSpPr>
          <p:nvPr/>
        </p:nvSpPr>
        <p:spPr>
          <a:xfrm>
            <a:off x="1728788" y="4319588"/>
            <a:ext cx="7415212" cy="1681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 35 и соответственно 28 % энергии сгораемого топлива пошло на совершение полезной работы.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№ 1.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8429625" cy="3429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При оценке КПД различных тепловых двигателей  среди результатов вычислений оказался такой: 108%. Почему он был сразу же отвергнут как неверный?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529013" y="5143500"/>
            <a:ext cx="5614987" cy="10001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200" dirty="0" smtClean="0"/>
              <a:t>КПД любого двигателя не может превышать 100% или 1.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2353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№ 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8715375" cy="14287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В двигателе  внутреннего сгорания было израсходовано 0,5 кг горючего, теплота сгорания которого  46·10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 Дж/кг при этом двигатель совершил      7·10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 Дж полезной работы. Каков его КПД?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28628" y="2714625"/>
            <a:ext cx="2500298" cy="300037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Дано: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m=0</a:t>
            </a:r>
            <a:r>
              <a:rPr lang="ru-RU" sz="2000" dirty="0" smtClean="0"/>
              <a:t>,</a:t>
            </a:r>
            <a:r>
              <a:rPr lang="en-US" sz="2000" dirty="0" smtClean="0"/>
              <a:t>5 </a:t>
            </a:r>
            <a:r>
              <a:rPr lang="ru-RU" sz="2000" dirty="0" smtClean="0"/>
              <a:t>кг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q</a:t>
            </a:r>
            <a:r>
              <a:rPr lang="ru-RU" sz="2000" dirty="0" smtClean="0"/>
              <a:t>=</a:t>
            </a:r>
            <a:r>
              <a:rPr lang="ru-RU" sz="2000" dirty="0" smtClean="0">
                <a:ea typeface="+mj-ea"/>
                <a:cs typeface="+mj-cs"/>
              </a:rPr>
              <a:t>46·10</a:t>
            </a:r>
            <a:r>
              <a:rPr lang="ru-RU" sz="2000" baseline="30000" dirty="0" smtClean="0">
                <a:ea typeface="+mj-ea"/>
                <a:cs typeface="+mj-cs"/>
              </a:rPr>
              <a:t>6</a:t>
            </a:r>
            <a:r>
              <a:rPr lang="ru-RU" sz="2000" dirty="0" smtClean="0">
                <a:ea typeface="+mj-ea"/>
                <a:cs typeface="+mj-cs"/>
              </a:rPr>
              <a:t> Дж/кг </a:t>
            </a:r>
            <a:endParaRPr lang="en-US" sz="2000" dirty="0" smtClean="0">
              <a:ea typeface="+mj-ea"/>
              <a:cs typeface="+mj-cs"/>
            </a:endParaRPr>
          </a:p>
          <a:p>
            <a:pPr>
              <a:buNone/>
            </a:pPr>
            <a:r>
              <a:rPr lang="ru-RU" sz="2000" dirty="0" smtClean="0">
                <a:ea typeface="+mj-ea"/>
                <a:cs typeface="+mj-cs"/>
              </a:rPr>
              <a:t>  А=</a:t>
            </a:r>
            <a:r>
              <a:rPr lang="ru-RU" sz="2000" dirty="0" smtClean="0"/>
              <a:t> 7·10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 Дж  </a:t>
            </a:r>
          </a:p>
          <a:p>
            <a:pPr>
              <a:buNone/>
            </a:pPr>
            <a:r>
              <a:rPr lang="ru-RU" sz="2400" dirty="0" smtClean="0"/>
              <a:t>   Найти: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η=?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№ 3.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393803" y="3464719"/>
            <a:ext cx="164228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14282" y="4286256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67484"/>
            <a:ext cx="6215106" cy="309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786842" cy="10350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Какое количество воды можно вскипятить, затратив 8</a:t>
            </a:r>
            <a:r>
              <a:rPr lang="en-US" sz="2800" b="1" dirty="0" smtClean="0"/>
              <a:t>00</a:t>
            </a:r>
            <a:r>
              <a:rPr lang="ru-RU" sz="2800" b="1" dirty="0" smtClean="0"/>
              <a:t> г дров, если КПД кипятильника 30%, начальная температура воды 10 </a:t>
            </a:r>
            <a:r>
              <a:rPr lang="ru-RU" sz="2800" b="1" baseline="30000" dirty="0" smtClean="0"/>
              <a:t>0</a:t>
            </a:r>
            <a:r>
              <a:rPr lang="ru-RU" sz="2800" b="1" dirty="0" smtClean="0"/>
              <a:t>С?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43125"/>
            <a:ext cx="328611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Дано:                      С.И.</a:t>
            </a:r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en-US" sz="2400" dirty="0" smtClean="0"/>
              <a:t>m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=</a:t>
            </a:r>
            <a:r>
              <a:rPr lang="ru-RU" sz="2400" dirty="0" smtClean="0"/>
              <a:t>800 г                0,8кг</a:t>
            </a:r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dirty="0" err="1" smtClean="0"/>
              <a:t>η=30</a:t>
            </a:r>
            <a:r>
              <a:rPr lang="en-US" sz="2400" dirty="0" smtClean="0"/>
              <a:t> </a:t>
            </a:r>
            <a:r>
              <a:rPr lang="ru-RU" sz="2400" smtClean="0"/>
              <a:t>%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en-US" sz="2400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=10ºC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 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 100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C</a:t>
            </a:r>
          </a:p>
          <a:p>
            <a:pPr>
              <a:buNone/>
            </a:pPr>
            <a:r>
              <a:rPr lang="en-US" sz="2400" baseline="30000" dirty="0" smtClean="0"/>
              <a:t>  </a:t>
            </a:r>
            <a:r>
              <a:rPr lang="ru-RU" sz="2400" baseline="30000" dirty="0" smtClean="0"/>
              <a:t>  </a:t>
            </a:r>
            <a:r>
              <a:rPr lang="en-US" sz="2400" dirty="0" smtClean="0"/>
              <a:t>q=1·10</a:t>
            </a:r>
            <a:r>
              <a:rPr lang="en-US" sz="2400" baseline="30000" dirty="0" smtClean="0"/>
              <a:t>7 </a:t>
            </a:r>
            <a:r>
              <a:rPr lang="ru-RU" sz="2400" dirty="0" smtClean="0"/>
              <a:t>Дж/кг</a:t>
            </a:r>
          </a:p>
          <a:p>
            <a:pPr>
              <a:buNone/>
            </a:pPr>
            <a:r>
              <a:rPr lang="ru-RU" sz="2400" dirty="0" smtClean="0"/>
              <a:t>   с=4200Дж/кг·</a:t>
            </a:r>
            <a:r>
              <a:rPr lang="ru-RU" sz="2400" baseline="30000" dirty="0" smtClean="0"/>
              <a:t>0</a:t>
            </a:r>
            <a:r>
              <a:rPr lang="en-US" sz="2400" dirty="0" smtClean="0"/>
              <a:t>C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Найти:</a:t>
            </a:r>
          </a:p>
          <a:p>
            <a:pPr>
              <a:buNone/>
            </a:pPr>
            <a:r>
              <a:rPr lang="en-US" sz="2400" dirty="0" smtClean="0"/>
              <a:t>m=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№ 4.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785520" y="3928669"/>
            <a:ext cx="2857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14282" y="5357826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786315" y="3928669"/>
            <a:ext cx="2857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000497" y="3928669"/>
            <a:ext cx="2857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71678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3667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Подведение итогов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7" y="2000240"/>
            <a:ext cx="7358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Назовите какую пользу приносят человечеству тепловые двигатели.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Почему учёные и инженеры всех высокоразвитых стран работают над заменой тепловых двигателей электродвигателями и двигателями на </a:t>
            </a:r>
          </a:p>
          <a:p>
            <a:pPr marL="342900" indent="-342900"/>
            <a:r>
              <a:rPr lang="ru-RU" sz="3200" dirty="0" smtClean="0"/>
              <a:t>    альтернативном топливе?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725805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Подготовить материал о проблемах использования тепловых двигателей в экологическом аспекте.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§ 24- повторить, ответить на вопросы после § и выполнить одно из заданий на стр. 57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При выполнении работы использованы материалы </a:t>
            </a:r>
            <a:r>
              <a:rPr lang="ru-RU" sz="1200" smtClean="0"/>
              <a:t>интернет ресурсов.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Проверка знаний: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Блок-схема: документ 3">
            <a:hlinkClick r:id="rId2" action="ppaction://hlinksldjump"/>
          </p:cNvPr>
          <p:cNvSpPr/>
          <p:nvPr/>
        </p:nvSpPr>
        <p:spPr>
          <a:xfrm>
            <a:off x="285720" y="1285860"/>
            <a:ext cx="8501122" cy="1571636"/>
          </a:xfrm>
          <a:prstGeom prst="flowChartDocument">
            <a:avLst/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1.Что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называют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тепловым двигателем?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документ 4">
            <a:hlinkClick r:id="rId3" action="ppaction://hlinksldjump"/>
          </p:cNvPr>
          <p:cNvSpPr/>
          <p:nvPr/>
        </p:nvSpPr>
        <p:spPr>
          <a:xfrm>
            <a:off x="285720" y="2928934"/>
            <a:ext cx="8501122" cy="1571636"/>
          </a:xfrm>
          <a:prstGeom prst="flowChartDocument">
            <a:avLst/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Перечислите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типы тепловых двигателей.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документ 5">
            <a:hlinkClick r:id="rId4" action="ppaction://hlinksldjump"/>
          </p:cNvPr>
          <p:cNvSpPr/>
          <p:nvPr/>
        </p:nvSpPr>
        <p:spPr>
          <a:xfrm>
            <a:off x="357158" y="4572008"/>
            <a:ext cx="8339196" cy="1571636"/>
          </a:xfrm>
          <a:prstGeom prst="flowChartDocument">
            <a:avLst/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Назовите основные части двигателя внутреннего сгорания.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501090" y="6357958"/>
            <a:ext cx="428628" cy="50004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500034" y="285728"/>
            <a:ext cx="8215370" cy="6143668"/>
          </a:xfrm>
          <a:prstGeom prst="bevel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Тепловая машина это устройство, превращающее внутреннюю энергию топлива в механическую работу.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500042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142852"/>
            <a:ext cx="724217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Назовите и покажите на модели:</a:t>
            </a:r>
            <a:endParaRPr lang="ru-RU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347913"/>
            <a:ext cx="4038600" cy="302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Впускной клапан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Выпускной клапан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Свеча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Цилиндр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Поршень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Шатун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Камера сгорания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Коленчатый вал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2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96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utoman.ru/images/books/book2/z_8.gif"/>
          <p:cNvPicPr/>
          <p:nvPr/>
        </p:nvPicPr>
        <p:blipFill>
          <a:blip r:embed="rId2" cstate="print"/>
          <a:srcRect l="24194" t="9333" r="50000"/>
          <a:stretch>
            <a:fillRect/>
          </a:stretch>
        </p:blipFill>
        <p:spPr bwMode="auto">
          <a:xfrm>
            <a:off x="285720" y="1714488"/>
            <a:ext cx="2000296" cy="492922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http://www.automan.ru/images/books/book2/z_8.gif"/>
          <p:cNvPicPr/>
          <p:nvPr/>
        </p:nvPicPr>
        <p:blipFill>
          <a:blip r:embed="rId2" cstate="print"/>
          <a:srcRect t="10489" r="75914"/>
          <a:stretch>
            <a:fillRect/>
          </a:stretch>
        </p:blipFill>
        <p:spPr bwMode="auto">
          <a:xfrm>
            <a:off x="7072330" y="1714488"/>
            <a:ext cx="192882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utoman.ru/images/books/book2/z_8.gif"/>
          <p:cNvPicPr/>
          <p:nvPr/>
        </p:nvPicPr>
        <p:blipFill>
          <a:blip r:embed="rId2" cstate="print"/>
          <a:srcRect l="77004" t="8100"/>
          <a:stretch>
            <a:fillRect/>
          </a:stretch>
        </p:blipFill>
        <p:spPr bwMode="auto">
          <a:xfrm>
            <a:off x="2428860" y="1714488"/>
            <a:ext cx="20002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utoman.ru/images/books/book2/z_8.gif"/>
          <p:cNvPicPr/>
          <p:nvPr/>
        </p:nvPicPr>
        <p:blipFill>
          <a:blip r:embed="rId2" cstate="print"/>
          <a:srcRect l="49800" t="10694" r="24696"/>
          <a:stretch>
            <a:fillRect/>
          </a:stretch>
        </p:blipFill>
        <p:spPr bwMode="auto">
          <a:xfrm>
            <a:off x="4714876" y="1714488"/>
            <a:ext cx="2143140" cy="49292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71414"/>
            <a:ext cx="850112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нужно изменить последовательность расположения рисунков чтобы чередование изображённых на них тактов соответствовало нормальной работе двигателя? Назовите эти такты.</a:t>
            </a:r>
            <a:endParaRPr lang="ru-RU" sz="2400" b="1" spc="5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6286520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6286520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286520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6286520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utoman.ru/images/books/book2/z_8.gif">
            <a:hlinkClick r:id="" action="ppaction://noaction"/>
          </p:cNvPr>
          <p:cNvPicPr/>
          <p:nvPr/>
        </p:nvPicPr>
        <p:blipFill>
          <a:blip r:embed="rId2" cstate="print"/>
          <a:srcRect t="8064"/>
          <a:stretch>
            <a:fillRect/>
          </a:stretch>
        </p:blipFill>
        <p:spPr bwMode="auto">
          <a:xfrm>
            <a:off x="357158" y="1000108"/>
            <a:ext cx="8358246" cy="4714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6286521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Впуск.             2.   Сжатие.           3. Рабочий ход.         4. Выпуск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Укажите, какой двигатель установлен на…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0" y="1600200"/>
            <a:ext cx="4038600" cy="2614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Автомобиле?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Трамвае?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Пароходе?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Паровозе?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Ракете?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Тракторе?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219700" y="1600200"/>
            <a:ext cx="3924300" cy="26146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Паровая машина.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Двигатель внутреннего сгорания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Паровая турбина.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Электродвигатель.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Дизель.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Реактивный двигатель.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>
            <a:hlinkClick r:id="" action="ppaction://noaction"/>
          </p:cNvPr>
          <p:cNvSpPr txBox="1">
            <a:spLocks/>
          </p:cNvSpPr>
          <p:nvPr/>
        </p:nvSpPr>
        <p:spPr>
          <a:xfrm>
            <a:off x="428596" y="4643446"/>
            <a:ext cx="7358114" cy="142876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8" action="ppaction://hlinksldjump"/>
              </a:rPr>
              <a:t>6</a:t>
            </a:r>
            <a: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  <a:hlinkClick r:id="rId8" action="ppaction://hlinksldjump"/>
              </a:rPr>
              <a:t>. Что понимают под КПД теплового</a:t>
            </a:r>
            <a:r>
              <a:rPr kumimoji="0" lang="ru-RU" sz="3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  <a:hlinkClick r:id="rId8" action="ppaction://hlinksldjump"/>
              </a:rPr>
              <a:t> двигателя? Записать формулу.</a:t>
            </a:r>
            <a:endParaRPr kumimoji="0" lang="ru-RU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4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46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8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2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579</Words>
  <Application>Microsoft Office PowerPoint</Application>
  <PresentationFormat>Экран (4:3)</PresentationFormat>
  <Paragraphs>122</Paragraphs>
  <Slides>27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по теме: «Решение задач на расчёт КПД теплового двигателя»</vt:lpstr>
      <vt:lpstr>Цели урока:</vt:lpstr>
      <vt:lpstr>Проверка знаний:</vt:lpstr>
      <vt:lpstr>Слайд 4</vt:lpstr>
      <vt:lpstr>Слайд 5</vt:lpstr>
      <vt:lpstr>Назовите и покажите на модели:</vt:lpstr>
      <vt:lpstr>Слайд 7</vt:lpstr>
      <vt:lpstr>Слайд 8</vt:lpstr>
      <vt:lpstr>Слайд 9</vt:lpstr>
      <vt:lpstr>Автомобиль- ДВС </vt:lpstr>
      <vt:lpstr>Трамвай - электродвигатель</vt:lpstr>
      <vt:lpstr>Пароход – паровая машина </vt:lpstr>
      <vt:lpstr>Паровоз - паровая машина</vt:lpstr>
      <vt:lpstr>Ракета - реактивный двигатель</vt:lpstr>
      <vt:lpstr>Слайд 15</vt:lpstr>
      <vt:lpstr>Слайд 16</vt:lpstr>
      <vt:lpstr>7. Установите соответствие: </vt:lpstr>
      <vt:lpstr>Паровая машина</vt:lpstr>
      <vt:lpstr>Слайд 19</vt:lpstr>
      <vt:lpstr>Паровая и газовая турбина</vt:lpstr>
      <vt:lpstr>Слайд 21</vt:lpstr>
      <vt:lpstr>Слайд 22</vt:lpstr>
      <vt:lpstr>При оценке КПД различных тепловых двигателей  среди результатов вычислений оказался такой: 108%. Почему он был сразу же отвергнут как неверный?</vt:lpstr>
      <vt:lpstr>В двигателе  внутреннего сгорания было израсходовано 0,5 кг горючего, теплота сгорания которого  46·106 Дж/кг при этом двигатель совершил      7·106 Дж полезной работы. Каков его КПД?</vt:lpstr>
      <vt:lpstr>Какое количество воды можно вскипятить, затратив 800 г дров, если КПД кипятильника 30%, начальная температура воды 10 0С?</vt:lpstr>
      <vt:lpstr>Слайд 26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«Решение задач на расчёт КПД теплового двигателя»</dc:title>
  <dc:creator>COMP</dc:creator>
  <cp:lastModifiedBy>Ната</cp:lastModifiedBy>
  <cp:revision>123</cp:revision>
  <dcterms:created xsi:type="dcterms:W3CDTF">2008-11-16T19:12:54Z</dcterms:created>
  <dcterms:modified xsi:type="dcterms:W3CDTF">2013-04-23T18:52:19Z</dcterms:modified>
</cp:coreProperties>
</file>