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6" r:id="rId3"/>
    <p:sldId id="258" r:id="rId4"/>
    <p:sldId id="259" r:id="rId5"/>
    <p:sldId id="281" r:id="rId6"/>
    <p:sldId id="262" r:id="rId7"/>
    <p:sldId id="267" r:id="rId8"/>
    <p:sldId id="278" r:id="rId9"/>
    <p:sldId id="270" r:id="rId10"/>
    <p:sldId id="280" r:id="rId11"/>
    <p:sldId id="261" r:id="rId12"/>
    <p:sldId id="276" r:id="rId13"/>
    <p:sldId id="282" r:id="rId14"/>
    <p:sldId id="263" r:id="rId15"/>
    <p:sldId id="264" r:id="rId16"/>
    <p:sldId id="266" r:id="rId17"/>
    <p:sldId id="268" r:id="rId18"/>
    <p:sldId id="269" r:id="rId19"/>
    <p:sldId id="271" r:id="rId20"/>
    <p:sldId id="272" r:id="rId21"/>
    <p:sldId id="273" r:id="rId22"/>
    <p:sldId id="274" r:id="rId23"/>
    <p:sldId id="275" r:id="rId24"/>
    <p:sldId id="265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125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6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7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8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9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0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1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2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3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4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5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137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8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9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0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1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2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3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4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156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7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8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9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0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1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2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3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4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5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6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7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8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9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0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1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2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5174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5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6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7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8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9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0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182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51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88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5189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90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7C952-749A-4354-84D7-9C8B24428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1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1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15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15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6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6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6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4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6;&#1090;&#1082;&#1088;&#1099;&#1090;&#1099;&#1081;%20&#1091;&#1088;&#1086;&#1082;\&#1041;&#1077;&#1090;&#1093;&#1086;&#1074;&#1077;&#1085;%20&#1089;&#1080;&#1084;&#1092;&#1086;&#1085;&#1080;&#1103;%20&#8470;9.wma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L:\Мои документы\Мои рисунки\Картинки ПРИРОДА\Картинки ПРИРОДА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2119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Бетховен симфония №9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Бетховен симфония №9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numSld="25"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картинки\CORAL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39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rg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38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Documents and Settings\Admin\Рабочий стол\Новая папка\im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45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78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ela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95" y="0"/>
            <a:ext cx="903260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45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Admin\Рабочий стол\Новая папка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38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Admin\Рабочий стол\Новая папка\img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26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L:\Мои документы\Мои рисунки\Картинки ПРИРОДА\Картинки ПРИРОДА\0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77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Admin\Рабочий стол\Новая папка\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4288"/>
            <a:ext cx="97536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40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Admin\Рабочий стол\Новая папка\img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217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Admin\Рабочий стол\Новая папка\img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40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Новая папка\img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108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Admin\Рабочий стол\Новая папка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61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Admin\Рабочий стол\Новая папка\img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938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472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266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Admin\Рабочий стол\Новая папка\img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1638"/>
            <a:ext cx="9144000" cy="76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345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L:\Мои документы\Мои рисунки\Картинки ПРИРОДА\Картинки ПРИРОДА\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9144000" cy="713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286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L:\Мои документы\Мои рисунки\Картинки ПРИРОДА\Картинки ПРИРОДА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19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26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Admin\Рабочий стол\Новая папка\img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24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Admin\Рабочий стол\картинки\3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0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10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s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62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Эско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91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L:\Мои документы\Мои рисунки\Картинки ПРИРОДА\Картинки ПРИРОДА\0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90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Documents and Settings\Admin\Рабочий стол\Новая папка\img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39725"/>
            <a:ext cx="9372600" cy="772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11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kitova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075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705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58</TotalTime>
  <Words>0</Words>
  <Application>Microsoft Office PowerPoint</Application>
  <PresentationFormat>Экран (4:3)</PresentationFormat>
  <Paragraphs>0</Paragraphs>
  <Slides>25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Круги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Алина</dc:creator>
  <cp:lastModifiedBy>Администратор</cp:lastModifiedBy>
  <cp:revision>8</cp:revision>
  <dcterms:modified xsi:type="dcterms:W3CDTF">2010-12-08T16:44:43Z</dcterms:modified>
</cp:coreProperties>
</file>