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</p:sldIdLst>
  <p:sldSz cx="6858000" cy="9906000" type="A4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94660"/>
  </p:normalViewPr>
  <p:slideViewPr>
    <p:cSldViewPr>
      <p:cViewPr>
        <p:scale>
          <a:sx n="89" d="100"/>
          <a:sy n="89" d="100"/>
        </p:scale>
        <p:origin x="-1344" y="79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6DD6-EC63-455E-AE20-359996D8BCB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6AA-B452-49D5-9701-D5D425EEA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6DD6-EC63-455E-AE20-359996D8BCB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6AA-B452-49D5-9701-D5D425EEA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6DD6-EC63-455E-AE20-359996D8BCB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6AA-B452-49D5-9701-D5D425EEA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6DD6-EC63-455E-AE20-359996D8BCB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6AA-B452-49D5-9701-D5D425EEA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6DD6-EC63-455E-AE20-359996D8BCB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6AA-B452-49D5-9701-D5D425EEA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6DD6-EC63-455E-AE20-359996D8BCB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6AA-B452-49D5-9701-D5D425EEA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6DD6-EC63-455E-AE20-359996D8BCB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6AA-B452-49D5-9701-D5D425EEA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6DD6-EC63-455E-AE20-359996D8BCB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6AA-B452-49D5-9701-D5D425EEA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6DD6-EC63-455E-AE20-359996D8BCB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6AA-B452-49D5-9701-D5D425EEA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6DD6-EC63-455E-AE20-359996D8BCB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6AA-B452-49D5-9701-D5D425EEA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6DD6-EC63-455E-AE20-359996D8BCB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D6AA-B452-49D5-9701-D5D425EEA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6DD6-EC63-455E-AE20-359996D8BCB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D6AA-B452-49D5-9701-D5D425EEA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66" y="309530"/>
            <a:ext cx="6072230" cy="9286940"/>
          </a:xfrm>
          <a:prstGeom prst="roundRect">
            <a:avLst/>
          </a:prstGeom>
          <a:noFill/>
          <a:ln w="762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7232" y="1523976"/>
            <a:ext cx="55390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Мастер-класс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74" y="2381232"/>
            <a:ext cx="42210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«Мягкая игрушка </a:t>
            </a:r>
          </a:p>
          <a:p>
            <a:pPr algn="ctr"/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муарис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IMGP278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 rot="5400000">
            <a:off x="699437" y="6468117"/>
            <a:ext cx="2630184" cy="2314595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P2790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>
          <a:xfrm>
            <a:off x="3643314" y="4024305"/>
            <a:ext cx="2460268" cy="252175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604" y="309530"/>
            <a:ext cx="6072230" cy="9286940"/>
          </a:xfrm>
          <a:prstGeom prst="roundRect">
            <a:avLst/>
          </a:prstGeom>
          <a:noFill/>
          <a:ln w="762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14356" y="666721"/>
            <a:ext cx="54292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    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Выбор и обоснование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проблемы</a:t>
            </a:r>
          </a:p>
          <a:p>
            <a:r>
              <a:rPr lang="ru-RU" dirty="0" smtClean="0"/>
              <a:t>         </a:t>
            </a:r>
            <a:r>
              <a:rPr lang="ru-RU" sz="1400" dirty="0" err="1" smtClean="0"/>
              <a:t>Муарис</a:t>
            </a:r>
            <a:r>
              <a:rPr lang="ru-RU" sz="1400" dirty="0" smtClean="0"/>
              <a:t> – мягкая игрушка, изготовленная из помпонов. Для их изготовления подходят  нитки любой толщины, состава и качества. Создание </a:t>
            </a:r>
            <a:r>
              <a:rPr lang="ru-RU" sz="1400" dirty="0" err="1" smtClean="0"/>
              <a:t>муарисов</a:t>
            </a:r>
            <a:r>
              <a:rPr lang="ru-RU" sz="1400" dirty="0" smtClean="0"/>
              <a:t> – прекрасный способ для детей проявить свою фантазию, и даже овладеть парикмахерским мастерством!  </a:t>
            </a:r>
          </a:p>
          <a:p>
            <a:r>
              <a:rPr lang="ru-RU" sz="1400" dirty="0" smtClean="0"/>
              <a:t>Большинство игрушек вредны для здоровья малышей . Эта игрушка будет для них абсолютно безвредной. </a:t>
            </a:r>
          </a:p>
          <a:p>
            <a:r>
              <a:rPr lang="ru-RU" sz="1400" smtClean="0"/>
              <a:t>        </a:t>
            </a:r>
            <a:r>
              <a:rPr lang="ru-RU" sz="1400" smtClean="0"/>
              <a:t>Изделие не </a:t>
            </a:r>
            <a:r>
              <a:rPr lang="ru-RU" sz="1400" dirty="0" smtClean="0"/>
              <a:t>требует больших затрат, так как у каждого в  доме всегда есть разнообразные нитки для вязания.  Кроме того при его изготовлении не нужно сложных схем и инструкций.  А украсить игрушку можно с помощью дополнительных деталей или украшений.</a:t>
            </a:r>
          </a:p>
          <a:p>
            <a:endParaRPr lang="ru-RU" dirty="0" smtClean="0"/>
          </a:p>
          <a:p>
            <a:r>
              <a:rPr lang="ru-RU" dirty="0" smtClean="0"/>
              <a:t>           </a:t>
            </a: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60" y="4167182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Изготовление изделия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8" y="5595942"/>
            <a:ext cx="5286412" cy="350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356" y="4738686"/>
            <a:ext cx="57864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/>
              <a:t>В такой технике может быть изготовлено огромное количество игрушек и сувениров. Наш выбор пал на медвежонка.</a:t>
            </a:r>
          </a:p>
          <a:p>
            <a:r>
              <a:rPr lang="ru-RU" sz="1400" dirty="0" smtClean="0"/>
              <a:t> После выбора главного героя появляется следующая : выбор материалов и </a:t>
            </a:r>
            <a:r>
              <a:rPr lang="ru-RU" sz="1400" dirty="0" smtClean="0"/>
              <a:t>инструментов</a:t>
            </a:r>
            <a:endParaRPr lang="ru-RU" sz="1400" dirty="0" smtClean="0"/>
          </a:p>
          <a:p>
            <a:r>
              <a:rPr lang="ru-RU" sz="1400" dirty="0" smtClean="0"/>
              <a:t>                             Материалы: лист картона, клей, нитки.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70" y="6310322"/>
            <a:ext cx="4714908" cy="171451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928670" y="6738950"/>
            <a:ext cx="1357322" cy="785818"/>
          </a:xfrm>
          <a:prstGeom prst="rect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D:\Мои документы\Мои рисунки\Изображение 00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500306" y="6524636"/>
            <a:ext cx="1000132" cy="1500198"/>
          </a:xfrm>
          <a:prstGeom prst="rect">
            <a:avLst/>
          </a:prstGeom>
          <a:noFill/>
        </p:spPr>
      </p:pic>
      <p:pic>
        <p:nvPicPr>
          <p:cNvPr id="12" name="Рисунок 11" descr="Изображение 004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>
          <a:xfrm>
            <a:off x="3857628" y="6524636"/>
            <a:ext cx="1339463" cy="12858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28670" y="8167710"/>
            <a:ext cx="5000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Инструменты: карандаш  и циркуль для вычерчивания заготовок, ножницы для вырезания заготовок и разрезания ниток, спицы и крючок для вязания дополнительных деталей.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604" y="309530"/>
            <a:ext cx="6072230" cy="9286940"/>
          </a:xfrm>
          <a:prstGeom prst="roundRect">
            <a:avLst/>
          </a:prstGeom>
          <a:noFill/>
          <a:ln w="762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42" y="1881166"/>
            <a:ext cx="59293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918" y="738158"/>
            <a:ext cx="5429288" cy="828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4356" y="809596"/>
            <a:ext cx="5357850" cy="8143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85860" y="666720"/>
            <a:ext cx="4071966" cy="164307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Изображение 00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>
          <a:xfrm>
            <a:off x="1571612" y="881034"/>
            <a:ext cx="1257309" cy="285752"/>
          </a:xfrm>
          <a:prstGeom prst="rect">
            <a:avLst/>
          </a:prstGeom>
        </p:spPr>
      </p:pic>
      <p:pic>
        <p:nvPicPr>
          <p:cNvPr id="20" name="Рисунок 19" descr="Изображение 003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>
          <a:xfrm>
            <a:off x="1714488" y="1381100"/>
            <a:ext cx="1071570" cy="714380"/>
          </a:xfrm>
          <a:prstGeom prst="rect">
            <a:avLst/>
          </a:prstGeom>
        </p:spPr>
      </p:pic>
      <p:pic>
        <p:nvPicPr>
          <p:cNvPr id="21" name="Рисунок 20" descr="Изображение 004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>
          <a:xfrm>
            <a:off x="2857496" y="1166786"/>
            <a:ext cx="1035852" cy="911549"/>
          </a:xfrm>
          <a:prstGeom prst="rect">
            <a:avLst/>
          </a:prstGeom>
        </p:spPr>
      </p:pic>
      <p:pic>
        <p:nvPicPr>
          <p:cNvPr id="22" name="Рисунок 21" descr="Изображение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>
          <a:xfrm rot="10800000">
            <a:off x="4357694" y="881034"/>
            <a:ext cx="593729" cy="14061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2918" y="2452670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Шаг первый.</a:t>
            </a:r>
          </a:p>
          <a:p>
            <a:r>
              <a:rPr lang="ru-RU" sz="1400" dirty="0" smtClean="0"/>
              <a:t>Сделать из картона заготовки для головы и туловища и вырезать их.</a:t>
            </a:r>
          </a:p>
        </p:txBody>
      </p:sp>
      <p:pic>
        <p:nvPicPr>
          <p:cNvPr id="24" name="Рисунок 23" descr="Изображение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000240" y="3238488"/>
            <a:ext cx="1285884" cy="1260167"/>
          </a:xfrm>
          <a:prstGeom prst="rect">
            <a:avLst/>
          </a:prstGeom>
        </p:spPr>
      </p:pic>
      <p:pic>
        <p:nvPicPr>
          <p:cNvPr id="25" name="Picture 2" descr="D:\Мои документы\Мои рисунки\Изображение 0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42" y="3238488"/>
            <a:ext cx="1285884" cy="137773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14356" y="4667248"/>
            <a:ext cx="53578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Изготовление игрушки следует начать  с головы медвежонка. Для этого нужно взять нитки оранжевого и коричневого цвета и поочередно  наматывать их на заготовку. Нужно следить, чтобы нитки плотно прилегали к друг другу.</a:t>
            </a:r>
          </a:p>
          <a:p>
            <a:endParaRPr lang="ru-RU" dirty="0" smtClean="0"/>
          </a:p>
        </p:txBody>
      </p:sp>
      <p:pic>
        <p:nvPicPr>
          <p:cNvPr id="27" name="Рисунок 26" descr="Изображение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71612" y="5738818"/>
            <a:ext cx="1500198" cy="1500198"/>
          </a:xfrm>
          <a:prstGeom prst="rect">
            <a:avLst/>
          </a:prstGeom>
        </p:spPr>
      </p:pic>
      <p:pic>
        <p:nvPicPr>
          <p:cNvPr id="28" name="Picture 3" descr="D:\Мои документы\Мои рисунки\Изображение 0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504" y="5800516"/>
            <a:ext cx="1357322" cy="1172232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714356" y="7310454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После окончания наматывания нужно аккуратно разрезать нитки на заготовке по краю ножницами или лезвием    линия разреза</a:t>
            </a:r>
            <a:endParaRPr lang="ru-RU" sz="1400" dirty="0"/>
          </a:p>
        </p:txBody>
      </p:sp>
      <p:pic>
        <p:nvPicPr>
          <p:cNvPr id="30" name="Picture 2" descr="D:\Мои документы\Мои рисунки\Изображение 0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22" y="8239148"/>
            <a:ext cx="1143008" cy="969825"/>
          </a:xfrm>
          <a:prstGeom prst="rect">
            <a:avLst/>
          </a:prstGeom>
          <a:noFill/>
        </p:spPr>
      </p:pic>
      <p:pic>
        <p:nvPicPr>
          <p:cNvPr id="31" name="Рисунок 30" descr="Изображение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429132" y="8239148"/>
            <a:ext cx="1071570" cy="107157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643182" y="8024834"/>
            <a:ext cx="1152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Линия разреза</a:t>
            </a:r>
            <a:endParaRPr lang="ru-RU" sz="120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714754" y="8239150"/>
            <a:ext cx="785816" cy="428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604" y="309530"/>
            <a:ext cx="6072230" cy="9286940"/>
          </a:xfrm>
          <a:prstGeom prst="roundRect">
            <a:avLst/>
          </a:prstGeom>
          <a:noFill/>
          <a:ln w="762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5794" y="738159"/>
            <a:ext cx="5429288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  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28670" y="666720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400" dirty="0" smtClean="0"/>
              <a:t>Затем стянуть в середине ниткой и закрепить </a:t>
            </a:r>
            <a:endParaRPr lang="ru-RU" sz="1400" dirty="0"/>
          </a:p>
        </p:txBody>
      </p:sp>
      <p:pic>
        <p:nvPicPr>
          <p:cNvPr id="25" name="Picture 3" descr="D:\Мои документы\Мои рисунки\Изображение 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8" y="1238224"/>
            <a:ext cx="1428760" cy="1160868"/>
          </a:xfrm>
          <a:prstGeom prst="rect">
            <a:avLst/>
          </a:prstGeom>
          <a:noFill/>
        </p:spPr>
      </p:pic>
      <p:pic>
        <p:nvPicPr>
          <p:cNvPr id="26" name="Picture 4" descr="D:\Мои документы\Мои рисунки\Изображение 018.jpg"/>
          <p:cNvPicPr>
            <a:picLocks noChangeAspect="1" noChangeArrowheads="1"/>
          </p:cNvPicPr>
          <p:nvPr/>
        </p:nvPicPr>
        <p:blipFill>
          <a:blip r:embed="rId3" cstate="print"/>
          <a:srcRect l="20690" t="22989" r="24138" b="26437"/>
          <a:stretch>
            <a:fillRect/>
          </a:stretch>
        </p:blipFill>
        <p:spPr bwMode="auto">
          <a:xfrm>
            <a:off x="3714752" y="1309663"/>
            <a:ext cx="1558647" cy="107157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642918" y="2309795"/>
            <a:ext cx="5572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Шаг второй.</a:t>
            </a:r>
          </a:p>
          <a:p>
            <a:r>
              <a:rPr lang="ru-RU" sz="1400" dirty="0" smtClean="0"/>
              <a:t> По такому же принципу изготовляются остальные части туловища медвежонка. Ушки и лапки делаются по одинаковой схеме, просто заготовки по диаметру меньше, чем голова и туловище. Изменяется только диаметр заготовок. Самым маленьким делается носик медвежонка.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42918" y="3809992"/>
            <a:ext cx="5500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Шаг третий</a:t>
            </a:r>
          </a:p>
          <a:p>
            <a:r>
              <a:rPr lang="ru-RU" sz="1400" dirty="0" smtClean="0"/>
              <a:t>Когда части туловища и конечности готовы их следует соединить между собой с помощью связующих нитей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918" y="4667248"/>
            <a:ext cx="55007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Шаг четвертый.</a:t>
            </a:r>
          </a:p>
          <a:p>
            <a:r>
              <a:rPr lang="ru-RU" sz="1400" dirty="0" smtClean="0"/>
              <a:t>         После соединения всех частей медвежонка нужно сделать глазки. Можно приклеить уже готовые или сделать самостоятельно из ткани и приклеить их к мордочке  с помощью клея.</a:t>
            </a:r>
          </a:p>
          <a:p>
            <a:r>
              <a:rPr lang="ru-RU" sz="1400" dirty="0" smtClean="0"/>
              <a:t>          Наш медвежонок готов!</a:t>
            </a:r>
          </a:p>
        </p:txBody>
      </p:sp>
      <p:pic>
        <p:nvPicPr>
          <p:cNvPr id="20" name="Рисунок 19" descr="IMGP2781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>
          <a:xfrm>
            <a:off x="2000240" y="5881694"/>
            <a:ext cx="3071834" cy="3526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604" y="309530"/>
            <a:ext cx="6072230" cy="9286940"/>
          </a:xfrm>
          <a:prstGeom prst="roundRect">
            <a:avLst/>
          </a:prstGeom>
          <a:noFill/>
          <a:ln w="762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07844" y="523844"/>
            <a:ext cx="51748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Дополнительно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32" y="1381100"/>
            <a:ext cx="5214974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400" dirty="0" smtClean="0"/>
              <a:t>   Чтобы приготовить медвежонку зимний наряд можно связать спицами шарф и шапочку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     </a:t>
            </a:r>
            <a:r>
              <a:rPr lang="ru-RU" sz="1400" dirty="0" smtClean="0"/>
              <a:t>Для летнего варианта подойдет луг. Основа вяжется крючком. «Травка» навязывается отдельно и подстригается.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6" name="Рисунок 5" descr="IMGP2779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>
          <a:xfrm>
            <a:off x="1142984" y="2309794"/>
            <a:ext cx="2214578" cy="1236713"/>
          </a:xfrm>
          <a:prstGeom prst="rect">
            <a:avLst/>
          </a:prstGeom>
        </p:spPr>
      </p:pic>
      <p:pic>
        <p:nvPicPr>
          <p:cNvPr id="7" name="Рисунок 6" descr="IMGP27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77656" y="2166918"/>
            <a:ext cx="1237360" cy="1285884"/>
          </a:xfrm>
          <a:prstGeom prst="rect">
            <a:avLst/>
          </a:prstGeom>
        </p:spPr>
      </p:pic>
      <p:pic>
        <p:nvPicPr>
          <p:cNvPr id="8" name="Рисунок 7" descr="IMGP277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14422" y="6596074"/>
            <a:ext cx="1681285" cy="1571636"/>
          </a:xfrm>
          <a:prstGeom prst="rect">
            <a:avLst/>
          </a:prstGeom>
        </p:spPr>
      </p:pic>
      <p:pic>
        <p:nvPicPr>
          <p:cNvPr id="10" name="Рисунок 9" descr="IMGP2785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>
          <a:xfrm rot="5400000">
            <a:off x="3410502" y="3828490"/>
            <a:ext cx="1643074" cy="1320327"/>
          </a:xfrm>
          <a:prstGeom prst="rect">
            <a:avLst/>
          </a:prstGeom>
        </p:spPr>
      </p:pic>
      <p:pic>
        <p:nvPicPr>
          <p:cNvPr id="11" name="Рисунок 10" descr="IMGP2786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>
          <a:xfrm>
            <a:off x="3929066" y="7096140"/>
            <a:ext cx="1714512" cy="15544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604" y="309530"/>
            <a:ext cx="6072230" cy="9286940"/>
          </a:xfrm>
          <a:prstGeom prst="roundRect">
            <a:avLst/>
          </a:prstGeom>
          <a:noFill/>
          <a:ln w="7620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0108" y="738158"/>
            <a:ext cx="5286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P2788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>
          <a:xfrm>
            <a:off x="1000108" y="1595414"/>
            <a:ext cx="2071702" cy="1721928"/>
          </a:xfrm>
          <a:prstGeom prst="rect">
            <a:avLst/>
          </a:prstGeom>
        </p:spPr>
      </p:pic>
      <p:pic>
        <p:nvPicPr>
          <p:cNvPr id="5" name="Рисунок 4" descr="IMGP2789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>
          <a:xfrm>
            <a:off x="4000504" y="1881166"/>
            <a:ext cx="1928826" cy="1735943"/>
          </a:xfrm>
          <a:prstGeom prst="rect">
            <a:avLst/>
          </a:prstGeom>
        </p:spPr>
      </p:pic>
      <p:pic>
        <p:nvPicPr>
          <p:cNvPr id="7" name="Рисунок 6" descr="IMGP2791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>
          <a:xfrm>
            <a:off x="1857364" y="4524372"/>
            <a:ext cx="3505754" cy="35719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88987" y="5024438"/>
            <a:ext cx="2776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84" y="566738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1546" y="581025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23" y="881034"/>
            <a:ext cx="4929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Цветы вяжутся крючком и закрепляются на «травке»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399</Words>
  <Application>Microsoft Office PowerPoint</Application>
  <PresentationFormat>Лист A4 (210x297 мм)</PresentationFormat>
  <Paragraphs>110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SPA</dc:creator>
  <cp:lastModifiedBy>SPA</cp:lastModifiedBy>
  <cp:revision>38</cp:revision>
  <dcterms:created xsi:type="dcterms:W3CDTF">2011-04-06T10:18:04Z</dcterms:created>
  <dcterms:modified xsi:type="dcterms:W3CDTF">2011-04-14T14:50:59Z</dcterms:modified>
</cp:coreProperties>
</file>