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54" r:id="rId2"/>
    <p:sldId id="319" r:id="rId3"/>
    <p:sldId id="325" r:id="rId4"/>
    <p:sldId id="355" r:id="rId5"/>
    <p:sldId id="321" r:id="rId6"/>
    <p:sldId id="356" r:id="rId7"/>
    <p:sldId id="326" r:id="rId8"/>
    <p:sldId id="259" r:id="rId9"/>
    <p:sldId id="329" r:id="rId10"/>
    <p:sldId id="266" r:id="rId11"/>
    <p:sldId id="327" r:id="rId12"/>
    <p:sldId id="367" r:id="rId13"/>
    <p:sldId id="370" r:id="rId14"/>
    <p:sldId id="328" r:id="rId15"/>
    <p:sldId id="357" r:id="rId16"/>
    <p:sldId id="268" r:id="rId17"/>
    <p:sldId id="333" r:id="rId18"/>
    <p:sldId id="334" r:id="rId19"/>
    <p:sldId id="335" r:id="rId20"/>
    <p:sldId id="336" r:id="rId21"/>
    <p:sldId id="337" r:id="rId22"/>
    <p:sldId id="352" r:id="rId23"/>
    <p:sldId id="358" r:id="rId24"/>
    <p:sldId id="339" r:id="rId25"/>
    <p:sldId id="340" r:id="rId26"/>
    <p:sldId id="341" r:id="rId27"/>
    <p:sldId id="344" r:id="rId28"/>
    <p:sldId id="363" r:id="rId29"/>
    <p:sldId id="342" r:id="rId30"/>
    <p:sldId id="343" r:id="rId31"/>
    <p:sldId id="346" r:id="rId32"/>
    <p:sldId id="353" r:id="rId33"/>
    <p:sldId id="360" r:id="rId34"/>
    <p:sldId id="361" r:id="rId35"/>
    <p:sldId id="362" r:id="rId36"/>
    <p:sldId id="349" r:id="rId37"/>
    <p:sldId id="350" r:id="rId38"/>
    <p:sldId id="371" r:id="rId39"/>
    <p:sldId id="348" r:id="rId40"/>
    <p:sldId id="256" r:id="rId41"/>
    <p:sldId id="257" r:id="rId42"/>
    <p:sldId id="25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9424" autoAdjust="0"/>
  </p:normalViewPr>
  <p:slideViewPr>
    <p:cSldViewPr>
      <p:cViewPr>
        <p:scale>
          <a:sx n="51" d="100"/>
          <a:sy n="51" d="100"/>
        </p:scale>
        <p:origin x="-146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2646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специальное (коррекционное) 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№ 27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города-курорта Анапа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БУХТОЯРОВА ЕКАТЕРИНА АНАТОЛЬЕВНА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и коррекционно-развивающие работы на уроках географии в школе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тя\Desktop\фото\Стена - тренажер\P105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Глобус </a:t>
            </a:r>
            <a:r>
              <a:rPr lang="ru-RU" sz="2800" dirty="0"/>
              <a:t>– модель земного шара, при своем маленьком масштабе помогает ребёнку более наглядно представить форму Земли, размеры её объектов, о положении земной оси, полюсах, экваторе. Практика показала, что учащиеся с умственной отсталостью нуждаются в более детальном, глубоком рассмотрении некоторых тем. Так был создан специальный глобус, на котором рельефом выделены материки, горы, низменности. Это пособие помогает лучше усвоить многие географические понятия. Например: рельеф, материки, острова, экватор, север, юг, ось, форма Земли и многие другие.</a:t>
            </a:r>
            <a:endParaRPr lang="ru-RU" sz="2800" i="1" dirty="0"/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РЕЛЬЕФНЫЙ ГЛОБУС.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vgen\Desktop\Глобус\27042012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evgen\Desktop\Глобус\270420121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89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Современная </a:t>
            </a:r>
            <a:r>
              <a:rPr lang="ru-RU" dirty="0"/>
              <a:t>эпоха предъявляет высо­кие требования к личности человека</a:t>
            </a:r>
            <a:r>
              <a:rPr lang="ru-RU" dirty="0" smtClean="0"/>
              <a:t>. </a:t>
            </a:r>
            <a:r>
              <a:rPr lang="ru-RU" dirty="0"/>
              <a:t>Теоретическая основа использования ИТ в коррекционно-развивающем обучении базируется на поло­жениях Л.С. Выготского об уровне актуаль­ного развития ребенка и зоне его ближайше­го развития. Для детей работа на компьютере может иметь особое значение. Ребенок, не способный к предмет­ной деятельности, имеет возможность осуществлять эти действия виртуально, иногда это первый опыт в его жизни. Целенаправленное систематическое воздействие с использованием компьютерных технологий позволяет значитель­но повысить эффективность работы учителя. Учитель должен уметь ориентироваться в многообразии современных компьютерных обучающих программ, оценить программу с точки зрения этики. Качества мультипликации, адекватности содержания и применяемых методик.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КОМПЬЮТЕРНЫЕ ТЕХНОЛОГИИ.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0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405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ДИСКИ.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тя\Desktop\фото\интер-доска\22112011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680" y="2674938"/>
            <a:ext cx="460057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СТОЛИЦУ.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фото\интер-доска\P105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66" y="-496031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405250"/>
            <a:ext cx="8640959" cy="309634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Кроме использования компьютерных программ, на уроках целесообразно использовать презентации по теме урока. Именно презентации позволяют учителю географии представить изучаемый материал наиболее ярко и доступно для понимания учащихся. Важно, что бы презентация была ограничена во времени и сопровождалась голосом учителя. Презентации незаменимы при объяснении нового материала.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Катя\Desktop\фото\интер-доска\P105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Катя\Desktop\фото\интер-доска\P105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тя\Desktop\фото\Фланелиграф\PB020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625" y="2674938"/>
            <a:ext cx="460268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ТРЕНАЖЁР _ ФЛАНЕЛИГРАФ</a:t>
            </a:r>
            <a:br>
              <a:rPr lang="ru-RU" sz="3200" dirty="0" smtClean="0"/>
            </a:br>
            <a:r>
              <a:rPr lang="ru-RU" sz="3200" dirty="0" smtClean="0"/>
              <a:t> «Контурная карта»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41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  Программированные  задания  имеют  очевидные  </a:t>
            </a:r>
            <a:endParaRPr lang="ru-RU" dirty="0" smtClean="0"/>
          </a:p>
          <a:p>
            <a:pPr algn="ctr"/>
            <a:r>
              <a:rPr lang="ru-RU" dirty="0" smtClean="0"/>
              <a:t>преимущества </a:t>
            </a:r>
            <a:r>
              <a:rPr lang="ru-RU" dirty="0"/>
              <a:t> перед  традиционными. </a:t>
            </a:r>
            <a:endParaRPr lang="ru-RU" dirty="0" smtClean="0"/>
          </a:p>
          <a:p>
            <a:r>
              <a:rPr lang="ru-RU" dirty="0" smtClean="0"/>
              <a:t>Во-первых </a:t>
            </a:r>
            <a:r>
              <a:rPr lang="ru-RU" dirty="0"/>
              <a:t>это  очень интересно  ребятам, </a:t>
            </a:r>
            <a:endParaRPr lang="ru-RU" dirty="0" smtClean="0"/>
          </a:p>
          <a:p>
            <a:r>
              <a:rPr lang="ru-RU" dirty="0" smtClean="0"/>
              <a:t>во-вторых </a:t>
            </a:r>
            <a:r>
              <a:rPr lang="ru-RU" dirty="0"/>
              <a:t> это очень просто  и удобно  при  проверке, </a:t>
            </a:r>
            <a:endParaRPr lang="ru-RU" dirty="0" smtClean="0"/>
          </a:p>
          <a:p>
            <a:r>
              <a:rPr lang="ru-RU" dirty="0" smtClean="0"/>
              <a:t>в - третьих </a:t>
            </a:r>
            <a:r>
              <a:rPr lang="ru-RU" dirty="0"/>
              <a:t> </a:t>
            </a:r>
            <a:r>
              <a:rPr lang="ru-RU" dirty="0" smtClean="0"/>
              <a:t>экономит много времени  и  проводится достаточно быстро, что немаловажно на уроке, </a:t>
            </a:r>
          </a:p>
          <a:p>
            <a:r>
              <a:rPr lang="ru-RU" dirty="0" smtClean="0"/>
              <a:t>в-четвертых </a:t>
            </a:r>
            <a:r>
              <a:rPr lang="ru-RU" dirty="0"/>
              <a:t> при проверке  может  применяться как  контроль со  стороны  учителя, так и самопроверка  и взаимопроверка, что, конечно же, повышает эффективность  урока  и интерес к нему.</a:t>
            </a:r>
          </a:p>
          <a:p>
            <a:pPr algn="just"/>
            <a:r>
              <a:rPr lang="ru-RU" dirty="0"/>
              <a:t>Практика показывает, что без систематического и регулярного повторения учебного материала, усвоение знаний учащихся малоэффективно и не обеспечивает осмысленного запоминания. Здесь на помощь приходят программированные задания.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ПРОГРАММИРОВАННЫЕ ЗАДАНИЯ.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6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Это </a:t>
            </a:r>
            <a:r>
              <a:rPr lang="ru-RU" sz="2800" dirty="0"/>
              <a:t>доска сделана из картонного дипломата. С изнаночной стороны находятся провода, которые заканчиваются с внешней стороны, проходя через отверстия. В систему входит плоская батарейка, с отходящими от неё проводами и лампочка, в случае правильного ответа ребёнка она загорается. На внешнюю сторону доски ставится карточка с вопросами справа и ответами слева. Ученик должен двумя проводами, отходящих от батарейки, найти правильный ответ.  В основном используется при проверки знаний, полученных на уроках.</a:t>
            </a:r>
            <a:endParaRPr lang="ru-RU" sz="2800" i="1" dirty="0"/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ЭЛЕКТРИЧЕСКАЯ ДОСКА.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1" y="-26074"/>
            <a:ext cx="9178961" cy="785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4076"/>
            <a:ext cx="9500592" cy="68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картонных листах написаны три слова, одно из которых лишнее, его надо найти и назвать, и объяснить,  почему это слово считается лишним. Игру уместно применять  на закрепление изучаемой темы.</a:t>
            </a:r>
            <a:endParaRPr lang="ru-RU" i="1" dirty="0"/>
          </a:p>
          <a:p>
            <a:r>
              <a:rPr lang="ru-RU" dirty="0" smtClean="0"/>
              <a:t>НАПРИМЕР</a:t>
            </a:r>
            <a:r>
              <a:rPr lang="ru-RU" dirty="0"/>
              <a:t>:</a:t>
            </a:r>
            <a:endParaRPr lang="ru-RU" i="1" dirty="0"/>
          </a:p>
          <a:p>
            <a:r>
              <a:rPr lang="ru-RU" dirty="0"/>
              <a:t>1. Африка, Евразия, Северная Америка.</a:t>
            </a:r>
            <a:endParaRPr lang="ru-RU" i="1" dirty="0"/>
          </a:p>
          <a:p>
            <a:r>
              <a:rPr lang="ru-RU" dirty="0"/>
              <a:t> </a:t>
            </a:r>
            <a:endParaRPr lang="ru-RU" i="1" dirty="0"/>
          </a:p>
          <a:p>
            <a:r>
              <a:rPr lang="ru-RU" dirty="0"/>
              <a:t>2. Москва, Новгород, Украина.</a:t>
            </a:r>
            <a:endParaRPr lang="ru-RU" i="1" dirty="0"/>
          </a:p>
          <a:p>
            <a:r>
              <a:rPr lang="ru-RU" dirty="0"/>
              <a:t> </a:t>
            </a:r>
            <a:endParaRPr lang="ru-RU" i="1" dirty="0"/>
          </a:p>
          <a:p>
            <a:r>
              <a:rPr lang="ru-RU" dirty="0"/>
              <a:t>3. Марс, Венера, Солнце.</a:t>
            </a:r>
            <a:endParaRPr lang="ru-RU" i="1" dirty="0"/>
          </a:p>
          <a:p>
            <a:r>
              <a:rPr lang="ru-RU" dirty="0"/>
              <a:t> </a:t>
            </a:r>
            <a:endParaRPr lang="ru-RU" i="1" dirty="0"/>
          </a:p>
          <a:p>
            <a:r>
              <a:rPr lang="ru-RU" dirty="0"/>
              <a:t>4. Глобус, карта, горы.</a:t>
            </a:r>
            <a:endParaRPr lang="ru-RU" i="1" dirty="0"/>
          </a:p>
          <a:p>
            <a:r>
              <a:rPr lang="ru-RU" dirty="0"/>
              <a:t> </a:t>
            </a:r>
            <a:endParaRPr lang="ru-RU" i="1" dirty="0"/>
          </a:p>
          <a:p>
            <a:r>
              <a:rPr lang="ru-RU" dirty="0"/>
              <a:t>5. Белый медведь, </a:t>
            </a:r>
            <a:r>
              <a:rPr lang="ru-RU" dirty="0" smtClean="0"/>
              <a:t>бурый </a:t>
            </a:r>
            <a:r>
              <a:rPr lang="ru-RU" dirty="0"/>
              <a:t>медведь, панда.</a:t>
            </a:r>
            <a:endParaRPr lang="ru-RU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ТРЕТИЙ ЛИШНИЙ.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Эту игру уместно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проводить вместо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после объяснения новой темы, или после повторения, кроме того, вопросы на звёздочках сами служат отличным материалом для повторения. Перед началом урока следует без свидетелей спрятать звёздочки в разные места класса, а после повторения дать задание сразу всем учащимся искать звёздочки, а можно по очереди, можно подключить игру «Холодно – жарко».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плотного картона вырезаны четырех лучевые звёздочки. Один луч больше остальных, на нем пишется любой вопрос из области географии, а на коротких лучах три возможных ответа. Учащиеся должны определить правильный ответ.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Столица России город: Анапа, Москва, Краснодар.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зоне тундры живут: тушканчики, жирафы, олени.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какой планете существует белковая форма жизни: Земля, Меркурий, Венера.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Растения, которые сохранились с ледникового периода называются: вечные, деревья, реликтовые.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Горы Краснодарского края называются: Уральские, Алтайские, Кавказские.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Столица Франции город: Лондон, Париж, Осло.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Прибор для наблюдения за звёздами называется: микроскоп, компас, телескоп.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Первого путешественника, нашедшего путь в Индию в объезд Африки звали: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Фридерико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Магеллан, Христофор Колумб,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да – Гамма.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ЗВЁЗДОЧКИ.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4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58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 numCol="2">
            <a:normAutofit fontScale="40000" lnSpcReduction="20000"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Тесты, это вопросы, подобранные по изучаемой теме с несколькими вариантами ответов. Я использую для большего удобства перфокарты с круглой перфорацией, где следует поставить плюс, если ответ верный.  Благодаря такой работе легко можно выяснить степень усвоения детьми темы урока.</a:t>
            </a:r>
            <a:endParaRPr lang="ru-RU" sz="5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«ДА, НЕТ»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1. Белый медведь живет на южном полюсе.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2. Магнолия растет в зоне хвойных лесов.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3. Астрахань расположена в зоне субтропиков.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4. Москва, находится в Сибири.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5. В Уссурийской тайге живет тигр.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ДЕСЯТОЧКА». Нужно в каждое окошко вписать нужное слово.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Горы, отделяющие Европейскую часть России от Азиатской называются…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Горы на Юге Краснодарского края называются…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Горы на востоке Сибири называются…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Горы на западе Сибири называются…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Самое глубокое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России называется…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Самое большое озеро России называется…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Самое большой полуостров Росси называется…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Столица Росси город…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Какой город стоит на полуострове Кольском…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Какой край омывают два южных моря…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ТЕСТЫ.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 numCol="2">
            <a:normAutofit fontScale="62500" lnSpcReduction="20000"/>
          </a:bodyPr>
          <a:lstStyle/>
          <a:p>
            <a:r>
              <a:rPr lang="ru-RU" sz="4500" dirty="0" smtClean="0"/>
              <a:t>Диктанты </a:t>
            </a:r>
            <a:r>
              <a:rPr lang="ru-RU" sz="4500" dirty="0"/>
              <a:t>бывают разных видов, но в любом виде учитель диктует, а дети записывают ответы.</a:t>
            </a:r>
            <a:endParaRPr lang="ru-RU" sz="4500" i="1" dirty="0"/>
          </a:p>
          <a:p>
            <a:r>
              <a:rPr lang="ru-RU" sz="4500" dirty="0" smtClean="0"/>
              <a:t>НАПРИМЕР</a:t>
            </a:r>
            <a:r>
              <a:rPr lang="ru-RU" sz="4500" dirty="0"/>
              <a:t>:</a:t>
            </a:r>
            <a:endParaRPr lang="ru-RU" sz="4500" i="1" dirty="0"/>
          </a:p>
          <a:p>
            <a:r>
              <a:rPr lang="ru-RU" sz="4500" dirty="0"/>
              <a:t>ЦИФРОВАЙ ДИКТАНТ.</a:t>
            </a:r>
            <a:endParaRPr lang="ru-RU" sz="4500" i="1" dirty="0"/>
          </a:p>
          <a:p>
            <a:r>
              <a:rPr lang="ru-RU" sz="4500" dirty="0"/>
              <a:t>На доске написаны ответы под номерами. А учитель медленно диктует вопросы, учащиеся должны написать цифру ответа, а не сам ответ</a:t>
            </a:r>
            <a:r>
              <a:rPr lang="ru-RU" sz="4500" dirty="0" smtClean="0"/>
              <a:t>.</a:t>
            </a:r>
          </a:p>
          <a:p>
            <a:endParaRPr lang="ru-RU" sz="4500" i="1" dirty="0"/>
          </a:p>
          <a:p>
            <a:r>
              <a:rPr lang="ru-RU" b="1" dirty="0"/>
              <a:t>Ответы.</a:t>
            </a:r>
            <a:endParaRPr lang="ru-RU" b="1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Ла-Манш.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Париж.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Лондон.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Ирландия.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Северо-Атлантическое.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Берлин.</a:t>
            </a:r>
            <a:endParaRPr lang="ru-RU" i="1" dirty="0"/>
          </a:p>
          <a:p>
            <a:r>
              <a:rPr lang="ru-RU" b="1" dirty="0"/>
              <a:t>Вопросы.</a:t>
            </a:r>
            <a:endParaRPr lang="ru-RU" b="1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Остров в Атлантическом океане.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Столица Германии.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Пролив между Францией и Англией.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Столица Франции.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Теплое течение Гольфстрим.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Столица Великобритании.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ДИКТАНТЫ.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2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Это наглядное пособие сделано на голубой фланели, на неё нашиты контуры материков из зеленой фланели. Обратная сторона </a:t>
            </a:r>
            <a:r>
              <a:rPr lang="ru-RU" sz="3200" dirty="0" err="1"/>
              <a:t>фланелиграфа</a:t>
            </a:r>
            <a:r>
              <a:rPr lang="ru-RU" sz="3200" dirty="0"/>
              <a:t> однотонная, голубая.</a:t>
            </a:r>
            <a:endParaRPr lang="ru-RU" sz="3200" i="1" dirty="0"/>
          </a:p>
          <a:p>
            <a:pPr algn="just"/>
            <a:r>
              <a:rPr lang="ru-RU" sz="3200" dirty="0"/>
              <a:t>К такому </a:t>
            </a:r>
            <a:r>
              <a:rPr lang="ru-RU" sz="3200" dirty="0" err="1"/>
              <a:t>фланелиграфу</a:t>
            </a:r>
            <a:r>
              <a:rPr lang="ru-RU" sz="3200" dirty="0"/>
              <a:t> необходимо сделать карточки на основе бархатной бумаги и задавать задания по правильному прикреплению карточек.</a:t>
            </a:r>
            <a:endParaRPr lang="ru-RU" sz="3200" i="1" dirty="0"/>
          </a:p>
          <a:p>
            <a:pPr algn="just"/>
            <a:r>
              <a:rPr lang="ru-RU" sz="3200" dirty="0"/>
              <a:t>Все эти игры и задания уместно использовать при объяснении нового материала, так и при повторении изучаемого материала.</a:t>
            </a:r>
            <a:endParaRPr lang="ru-RU" sz="3200" i="1" dirty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39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Игра </a:t>
            </a:r>
            <a:r>
              <a:rPr lang="ru-RU" dirty="0"/>
              <a:t>слуховая. Учитель называет семь признаков, какого либо явления, учащиеся должны его определить. Можно и наоборот, учитель называет одно явление, а дети должны назвать  к нему семь признаков.</a:t>
            </a:r>
            <a:endParaRPr lang="ru-RU" i="1" dirty="0"/>
          </a:p>
          <a:p>
            <a:r>
              <a:rPr lang="ru-RU" dirty="0" smtClean="0"/>
              <a:t>НАПРИМЕР</a:t>
            </a:r>
            <a:r>
              <a:rPr lang="ru-RU" dirty="0"/>
              <a:t>: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Белый медведь, лед, океан, тюлень, рыба, полярная ночь, северное сияние. Зона Арктических пустынь.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Апельсин, тур, инжир, Сочи, Черное море, Кавказские горы, Магнолия. Зона субтропиков.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Тушканчик, перекати поле, саксаул, тарантул, суховей, верблюжья колючка, жара. Зона пустынь.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Краснодар, Кавказские горы, Черное море, Анапа, Сочи, Азовское море, </a:t>
            </a:r>
            <a:r>
              <a:rPr lang="ru-RU" dirty="0" err="1"/>
              <a:t>Закубанская</a:t>
            </a:r>
            <a:r>
              <a:rPr lang="ru-RU" dirty="0"/>
              <a:t> равнина. Краснодарский край.</a:t>
            </a:r>
            <a:endParaRPr lang="ru-RU" i="1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Сена, Эйфелева башня, Лувр, Париж, Версаль, Провансаль, провинция Шампань. Франция.</a:t>
            </a:r>
            <a:endParaRPr lang="ru-RU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 БЕД - ОДИН ОТВЕТ.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Неизменным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успехом и эффективностью учебного процесса всегда будет результат работы. А результат это творчество наших учеников. В течение учебного года учащиеся выполняют ряд творческих заданий со словами, это и стихи на тему урока, и рассказы, сказки. Каждая работа ребенка и есть творческим результатом его труда.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СЛОВОТВОРЧЕСТВО.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683568"/>
            <a:ext cx="9900592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8964488" cy="3450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выпускает Ежегодный сборник детского словотворчества учащихся «Радуга». Он представляет собой уникальные произведения детей от 12 до 16 лет. Здесь собраны стихотворные произведения, проза, рассказы и сказки учащихся, иллюстрации так же созданы авторами сборника. Сборник адресован учащимся школы, педагогам и конечно родителям учащихся.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51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КНИГА «Радуга».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2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7728"/>
            <a:ext cx="9753600" cy="68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2" y="-201069"/>
            <a:ext cx="9167842" cy="73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широкое озеро Мичиган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Засоряет, какой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маленький  хулиган.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Если ты заснешь, 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возле озёра Гурон,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Тогда тебе приснится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Замечательный сон.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Горы Кордельеры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Охраняют миллионеры.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полуострове Аляска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Ездят медведи в колясках.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отдыхал на реке Ориноко,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Тот понимает, что там одиноко.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 вулкан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Руис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забрался Борис.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Упал Борис - не покорив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Руис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Все вулканы 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Котопах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Похожи на стадо больших черепах.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реке Ока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Свет виден из далека.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А возле реки Вятка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Не посадишь грядку.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АВТОР</a:t>
            </a:r>
            <a:r>
              <a:rPr lang="ru-RU" dirty="0"/>
              <a:t> ЕВЛАЩЕНКО МАРИЯ. 8 класс.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фото\Кубанский уголок\PB0201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 «Стихи о географии»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того собираю стихотворные произведения различных людей, помогающие освоить учащимся некоторые темы урока. Например, ниже приведу стихотворение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Сесиль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Лупан из книги «Поверь в свое дитя».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122" name="Picture 2" descr="C:\Users\Sevgen\Desktop\Глобус\27042012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 numCol="2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самолете мы сидим, всю Европу облетим,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Поглядим с тобой сейчас, что на западе у нас.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во Франции, в Париже, башня всех построек выше!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Германии,  в Берлине, замечательный зверинец.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Берн в горах Швейцарии на реке стоит Ааре.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Люди в Бельгии, в Брюсселе, кружева плести умели.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Британии,  без спора, Лондон – самый главный город.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Дальше – в Нидерланды, там ветер сущим Амстердам.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на запад поглядели и на север полетели.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Датский город Копенгаген девочкой – русалкой славен.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Швеции Стокгольм - столица в воды Балтики глядится.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Хельсинки у финнов возле моря лег в низинах.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Корабли норвежцев рослых приплывают в город Осло.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 быстренько бежит, на восток наш путь лежит.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Велика страна Россия, в ней Москва всего красивей.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Вся Румыния гордится Бухарестом, как столицей.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Польше город величавый, называется Варшавой.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Болгарии, в Софии, храм премудрости – Софии.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Помнят в Чехии и Праге астронома Тихо Браге.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Будапешт венгерский, знай, в голубой глядит Дунай.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австрийцы непременно слушать песни едут в Вену.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бы нам закончить круг, отправляемся на юг.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 Италией парим, видим вечный город Рим.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теплой Греции, в Афинах, много статуй есть старинных.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Португалец, тот влюблён в свой портовый Лиссабон.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Испании - Мадрид в центре всей страны стоит.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/>
              <a:t>СТИХОТВОРЕНИЕ ПО ИЗУЧЕНИЮ СТРАН ЕВРОПЫ.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14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атя\Desktop\фото\Кубанский уголок\26102009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33" y="307975"/>
            <a:ext cx="4681537" cy="62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278688" cy="100811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КУБАНСКИЙ УГОЛОК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тя\Desktop\фото\Кубанский уголок\DSCN0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я\Desktop\фото\Кубанский уголок\PB02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фото\Кубанский уголок\26102009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9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Катя\Desktop\фото\Фланелиграф\r001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313" y="-8429625"/>
            <a:ext cx="17192626" cy="237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581" cy="733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Одна </a:t>
            </a:r>
            <a:r>
              <a:rPr lang="ru-RU" sz="2800" dirty="0"/>
              <a:t>из стен класса разрисована в стиле кубанского пейзажа.  Она несет в себе коррекционно-развивающую и эстетическую нагрузку. В разных местах такой картины приклеены кусочки ленты – репейника, отдельно на плотном картоне рисуются животные, травы, буквы, и прочее с обратной стороны такой картинки так же приклеена лента – репейник. Карточки крепятся к стене в зависимости от дидактической цели. В картину в рисованы два </a:t>
            </a:r>
            <a:r>
              <a:rPr lang="ru-RU" sz="2800" dirty="0" err="1"/>
              <a:t>кинезиологических</a:t>
            </a:r>
            <a:r>
              <a:rPr lang="ru-RU" sz="2800" dirty="0"/>
              <a:t> тренажера «Перекрест» вписан в жернова мельницы и «Ленивая восьмерка» вписана в облако.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СТЕНА - ТРЕНАЖЕР.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фото\Кубанский уголок\261020091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тя\Desktop\фото\Стена - тренажер\P105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1338</Words>
  <Application>Microsoft Office PowerPoint</Application>
  <PresentationFormat>Экран (4:3)</PresentationFormat>
  <Paragraphs>177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Волна</vt:lpstr>
      <vt:lpstr>Презентация PowerPoint</vt:lpstr>
      <vt:lpstr>ТРЕНАЖЁР _ ФЛАНЕЛИГРАФ  «Контурная карта»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СТЕНА - ТРЕНАЖЕР. </vt:lpstr>
      <vt:lpstr>Презентация PowerPoint</vt:lpstr>
      <vt:lpstr>Презентация PowerPoint</vt:lpstr>
      <vt:lpstr>Презентация PowerPoint</vt:lpstr>
      <vt:lpstr>РЕЛЬЕФНЫЙ ГЛОБУС. </vt:lpstr>
      <vt:lpstr>Презентация PowerPoint</vt:lpstr>
      <vt:lpstr>Презентация PowerPoint</vt:lpstr>
      <vt:lpstr>КОМПЬЮТЕРНЫЕ ТЕХНОЛОГИИ. </vt:lpstr>
      <vt:lpstr>ДИСКИ.</vt:lpstr>
      <vt:lpstr>НАЙДИ СТОЛИЦУ.</vt:lpstr>
      <vt:lpstr>ПРЕЗЕНТАЦИИ.</vt:lpstr>
      <vt:lpstr>Презентация PowerPoint</vt:lpstr>
      <vt:lpstr>Презентация PowerPoint</vt:lpstr>
      <vt:lpstr>ПРОГРАММИРОВАННЫЕ ЗАДАНИЯ. </vt:lpstr>
      <vt:lpstr>ЭЛЕКТРИЧЕСКАЯ ДОСКА. </vt:lpstr>
      <vt:lpstr>Презентация PowerPoint</vt:lpstr>
      <vt:lpstr>Презентация PowerPoint</vt:lpstr>
      <vt:lpstr>ТРЕТИЙ ЛИШНИЙ. </vt:lpstr>
      <vt:lpstr>ЗВЁЗДОЧКИ. </vt:lpstr>
      <vt:lpstr>Презентация PowerPoint</vt:lpstr>
      <vt:lpstr>ТЕСТЫ. </vt:lpstr>
      <vt:lpstr>Презентация PowerPoint</vt:lpstr>
      <vt:lpstr>ДИКТАНТЫ. </vt:lpstr>
      <vt:lpstr>СЕМЬ БЕД - ОДИН ОТВЕТ. </vt:lpstr>
      <vt:lpstr>СЛОВОТВОРЧЕСТВО. </vt:lpstr>
      <vt:lpstr>КНИГА «Радуга».</vt:lpstr>
      <vt:lpstr>Презентация PowerPoint</vt:lpstr>
      <vt:lpstr>Презентация PowerPoint</vt:lpstr>
      <vt:lpstr>Презентация PowerPoint</vt:lpstr>
      <vt:lpstr>АВТОР ЕВЛАЩЕНКО МАРИЯ. 8 класс. </vt:lpstr>
      <vt:lpstr>ГАЗЕТА «Стихи о географии»</vt:lpstr>
      <vt:lpstr>Кроме того собираю стихотворные произведения различных людей, помогающие освоить учащимся некоторые темы урока. Например, ниже приведу стихотворение Сесиль Лупан из книги «Поверь в свое дитя». </vt:lpstr>
      <vt:lpstr>СТИХОТВОРЕНИЕ ПО ИЗУЧЕНИЮ СТРАН ЕВРОПЫ. </vt:lpstr>
      <vt:lpstr>КУБАНСКИЙ УГОЛОК</vt:lpstr>
      <vt:lpstr>Презентация PowerPoint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Кубанский уголок</dc:title>
  <dc:creator>Катя</dc:creator>
  <cp:lastModifiedBy>Sevgen</cp:lastModifiedBy>
  <cp:revision>31</cp:revision>
  <dcterms:created xsi:type="dcterms:W3CDTF">2012-04-08T16:08:33Z</dcterms:created>
  <dcterms:modified xsi:type="dcterms:W3CDTF">2013-02-06T18:50:56Z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3587682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