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4" r:id="rId5"/>
    <p:sldId id="258" r:id="rId6"/>
    <p:sldId id="263" r:id="rId7"/>
    <p:sldId id="265" r:id="rId8"/>
    <p:sldId id="259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398C34-7B7A-4170-8493-4BAA9D1DBC7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EA6D5E-A58F-46A8-AF48-B7CF6DE0F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/>
          <a:lstStyle/>
          <a:p>
            <a:r>
              <a:rPr lang="ru-RU" dirty="0" smtClean="0"/>
              <a:t>Ш А Х М А Т Ы</a:t>
            </a:r>
            <a:endParaRPr lang="ru-RU" dirty="0"/>
          </a:p>
        </p:txBody>
      </p:sp>
      <p:pic>
        <p:nvPicPr>
          <p:cNvPr id="1026" name="Picture 2" descr="C:\Users\User\AppData\Local\Microsoft\Windows\Temporary Internet Files\Content.IE5\U71FMNJE\MC90043757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36704" cy="43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1440160"/>
          </a:xfrm>
        </p:spPr>
        <p:txBody>
          <a:bodyPr/>
          <a:lstStyle/>
          <a:p>
            <a:r>
              <a:rPr lang="ru-RU" dirty="0" smtClean="0"/>
              <a:t>Шахматная доска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AppData\Local\Microsoft\Windows\Temporary Internet Files\Content.IE5\U71FMNJE\MC9003473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" y="476672"/>
            <a:ext cx="374441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068960"/>
            <a:ext cx="2592288" cy="3600400"/>
          </a:xfrm>
        </p:spPr>
        <p:txBody>
          <a:bodyPr/>
          <a:lstStyle/>
          <a:p>
            <a:r>
              <a:rPr lang="ru-RU" dirty="0" smtClean="0"/>
              <a:t>Реши задачу для </a:t>
            </a:r>
            <a:r>
              <a:rPr lang="ru-RU" dirty="0" smtClean="0"/>
              <a:t>  КОНЯ?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5544616" cy="6408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Нарисовать квадрат из 10 клеточек по горизонтали и вертикали, и выполнять ход конём с цифры 1 до цифры 100.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01726"/>
              </p:ext>
            </p:extLst>
          </p:nvPr>
        </p:nvGraphicFramePr>
        <p:xfrm>
          <a:off x="179512" y="1916832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Х(3)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Х(2)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Х(4)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Х(1)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углом 10"/>
          <p:cNvSpPr/>
          <p:nvPr/>
        </p:nvSpPr>
        <p:spPr>
          <a:xfrm>
            <a:off x="2123728" y="3140968"/>
            <a:ext cx="504056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771800" y="2348880"/>
            <a:ext cx="504056" cy="792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3366710" y="2648780"/>
            <a:ext cx="538372" cy="52120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>
            <a:off x="3905082" y="1484784"/>
            <a:ext cx="2755150" cy="1260139"/>
          </a:xfrm>
          <a:prstGeom prst="wedgeEllipseCallout">
            <a:avLst>
              <a:gd name="adj1" fmla="val -49893"/>
              <a:gd name="adj2" fmla="val 73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АА</a:t>
            </a:r>
            <a:r>
              <a:rPr lang="ru-RU" dirty="0" smtClean="0">
                <a:solidFill>
                  <a:schemeClr val="tx1"/>
                </a:solidFill>
              </a:rPr>
              <a:t>А теперь 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2081168"/>
          </a:xfrm>
        </p:spPr>
        <p:txBody>
          <a:bodyPr/>
          <a:lstStyle/>
          <a:p>
            <a:pPr algn="ctr"/>
            <a:r>
              <a:rPr lang="ru-RU" dirty="0" smtClean="0"/>
              <a:t>Что мы знаем о </a:t>
            </a:r>
            <a:br>
              <a:rPr lang="ru-RU" dirty="0" smtClean="0"/>
            </a:br>
            <a:r>
              <a:rPr lang="ru-RU" dirty="0" smtClean="0"/>
              <a:t>ШАХМАТАХ?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196423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1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3445768" cy="1143000"/>
          </a:xfrm>
        </p:spPr>
        <p:txBody>
          <a:bodyPr/>
          <a:lstStyle/>
          <a:p>
            <a:r>
              <a:rPr lang="ru-RU" dirty="0" smtClean="0"/>
              <a:t>Пешка</a:t>
            </a:r>
            <a:endParaRPr lang="ru-RU" dirty="0"/>
          </a:p>
        </p:txBody>
      </p:sp>
      <p:pic>
        <p:nvPicPr>
          <p:cNvPr id="2050" name="Picture 2" descr="C:\Users\User\AppData\Local\Microsoft\Windows\Temporary Internet Files\Content.IE5\E4J50ZX0\MC900428293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345638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361088"/>
          </a:xfrm>
        </p:spPr>
        <p:txBody>
          <a:bodyPr/>
          <a:lstStyle/>
          <a:p>
            <a:pPr algn="ctr"/>
            <a:r>
              <a:rPr lang="ru-RU" dirty="0" smtClean="0"/>
              <a:t>Как должна ходить пешка?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22156" y="1675144"/>
            <a:ext cx="3326770" cy="1460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Microsoft\Windows\Temporary Internet Files\Content.IE5\FEYF1ULE\MP9004264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545"/>
            <a:ext cx="6336704" cy="42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372168"/>
            <a:ext cx="2725688" cy="1143000"/>
          </a:xfrm>
        </p:spPr>
        <p:txBody>
          <a:bodyPr/>
          <a:lstStyle/>
          <a:p>
            <a:r>
              <a:rPr lang="ru-RU" dirty="0" smtClean="0"/>
              <a:t>Ферзь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AppData\Local\Microsoft\Windows\Temporary Internet Files\Content.IE5\IZDQP6Z9\MC9003099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53650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65104"/>
            <a:ext cx="7622232" cy="2016224"/>
          </a:xfrm>
        </p:spPr>
        <p:txBody>
          <a:bodyPr/>
          <a:lstStyle/>
          <a:p>
            <a:pPr algn="ctr"/>
            <a:r>
              <a:rPr lang="ru-RU" dirty="0" smtClean="0"/>
              <a:t>Что я знаю о шахматной фигуре «ФЕРЗЬ»?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AppData\Local\Microsoft\Windows\Temporary Internet Files\Content.IE5\2R52LJEN\MC9003326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75252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136904" cy="2081168"/>
          </a:xfrm>
        </p:spPr>
        <p:txBody>
          <a:bodyPr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ЛОН – фигура, </a:t>
            </a:r>
            <a:br>
              <a:rPr lang="ru-RU" dirty="0" smtClean="0"/>
            </a:br>
            <a:r>
              <a:rPr lang="ru-RU" dirty="0" smtClean="0"/>
              <a:t>а не животное.</a:t>
            </a:r>
            <a:endParaRPr lang="ru-RU" dirty="0"/>
          </a:p>
        </p:txBody>
      </p:sp>
      <p:pic>
        <p:nvPicPr>
          <p:cNvPr id="3074" name="Picture 2" descr="C:\Users\User\AppData\Local\Microsoft\Windows\Temporary Internet Files\Content.IE5\184SWEBD\MC9004283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FEYF1ULE\MC900215227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5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717032"/>
            <a:ext cx="2448272" cy="23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AppData\Local\Microsoft\Windows\Temporary Internet Files\Content.IE5\16R6U7M0\MP9004387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354162"/>
          </a:xfrm>
        </p:spPr>
        <p:txBody>
          <a:bodyPr/>
          <a:lstStyle/>
          <a:p>
            <a:r>
              <a:rPr lang="ru-RU" dirty="0" smtClean="0"/>
              <a:t>Конь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AppData\Local\Microsoft\Windows\Temporary Internet Files\Content.IE5\PXFUVLG6\MC900200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7606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75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Ш А Х М А Т Ы</vt:lpstr>
      <vt:lpstr>Что мы знаем о  ШАХМАТАХ?</vt:lpstr>
      <vt:lpstr>Пешка</vt:lpstr>
      <vt:lpstr>Как должна ходить пешка?</vt:lpstr>
      <vt:lpstr>Ферзь</vt:lpstr>
      <vt:lpstr>Что я знаю о шахматной фигуре «ФЕРЗЬ»?</vt:lpstr>
      <vt:lpstr>СЛОН – фигура,  а не животное.</vt:lpstr>
      <vt:lpstr>Слон</vt:lpstr>
      <vt:lpstr>Конь</vt:lpstr>
      <vt:lpstr>Шахматная доска</vt:lpstr>
      <vt:lpstr>Реши задачу для   КОНЯ?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 А Х М А Т Ы</dc:title>
  <dc:creator>User</dc:creator>
  <cp:lastModifiedBy>User</cp:lastModifiedBy>
  <cp:revision>14</cp:revision>
  <dcterms:created xsi:type="dcterms:W3CDTF">2013-09-09T05:20:23Z</dcterms:created>
  <dcterms:modified xsi:type="dcterms:W3CDTF">2013-09-24T16:13:45Z</dcterms:modified>
</cp:coreProperties>
</file>