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sldIdLst>
    <p:sldId id="257" r:id="rId2"/>
    <p:sldId id="258" r:id="rId3"/>
    <p:sldId id="307" r:id="rId4"/>
    <p:sldId id="308" r:id="rId5"/>
    <p:sldId id="259" r:id="rId6"/>
    <p:sldId id="309" r:id="rId7"/>
    <p:sldId id="260" r:id="rId8"/>
    <p:sldId id="261" r:id="rId9"/>
    <p:sldId id="310" r:id="rId10"/>
    <p:sldId id="262" r:id="rId11"/>
    <p:sldId id="263" r:id="rId12"/>
    <p:sldId id="311" r:id="rId13"/>
    <p:sldId id="265" r:id="rId14"/>
    <p:sldId id="312" r:id="rId15"/>
    <p:sldId id="266" r:id="rId16"/>
    <p:sldId id="305" r:id="rId17"/>
    <p:sldId id="267" r:id="rId18"/>
    <p:sldId id="31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C5F37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6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2C64F-195D-484F-9EEF-649F0B3DCD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B8582-2034-4ECA-B50A-805B992C99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84DC6-6D24-4111-866A-5DCAC87431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51626-2846-43E9-A4D7-CAE54BEF6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 advTm="60000">
    <p:newsflash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4E56C-E5EB-4F9C-B504-4E66F40191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694F3-8BAD-49F5-AE7F-759F3554D9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247F8B-9998-4F17-BF2A-87A4BD8C73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BCA0FE-366B-47CB-9E6A-3EBA940F6F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14B624-4FB1-44DA-8A97-AB77DAF182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C4C88-CA67-4D9C-8B62-E03A9E4475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8E35D-81D5-41A1-A5DE-B3E99BF0BE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131E1148-D61D-433D-BFAB-77E3E48142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26E6767-F070-4386-B7D9-B2B995C323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 spd="slow">
    <p:newsflash/>
    <p:sndAc>
      <p:stSnd>
        <p:snd r:embed="rId14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571472" y="981075"/>
            <a:ext cx="7961341" cy="3527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 pitchFamily="66" charset="0"/>
                <a:cs typeface="Arial"/>
              </a:rPr>
              <a:t>Подземные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 pitchFamily="66" charset="0"/>
                <a:cs typeface="Arial"/>
              </a:rPr>
              <a:t>воды</a:t>
            </a: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1214438" y="4357688"/>
            <a:ext cx="65722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i="1" dirty="0"/>
              <a:t>   </a:t>
            </a:r>
            <a:endParaRPr lang="ru-RU" sz="2400" b="1" dirty="0"/>
          </a:p>
        </p:txBody>
      </p:sp>
    </p:spTree>
  </p:cSld>
  <p:clrMapOvr>
    <a:masterClrMapping/>
  </p:clrMapOvr>
  <p:transition spd="slow" advTm="5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428625"/>
            <a:ext cx="84296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14313" y="3643313"/>
            <a:ext cx="864393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 </a:t>
            </a:r>
            <a:r>
              <a:rPr lang="ru-RU" sz="2800" b="1" i="1" dirty="0"/>
              <a:t>Глубина, на которой залегают грунтовые воды, - это уровень грунтовых вод. Он меняется в зависимости от количества просочившейся воды. Весной, после таяния снега, он повышается, а в конце сухого лета – понижается.</a:t>
            </a:r>
          </a:p>
          <a:p>
            <a:r>
              <a:rPr lang="ru-RU" sz="2800" b="1" i="1" dirty="0"/>
              <a:t>    </a:t>
            </a:r>
          </a:p>
        </p:txBody>
      </p:sp>
      <p:pic>
        <p:nvPicPr>
          <p:cNvPr id="13315" name="Picture 4" descr="D:\My documents\Geografinia\ШКОЛЬНЫЕ ПРЕДМЕТЫ\география\города и страны\Города\2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7825" y="214313"/>
            <a:ext cx="58483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85750" y="285750"/>
            <a:ext cx="864393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В местах, где грунтовые воды залегают не </a:t>
            </a:r>
          </a:p>
          <a:p>
            <a:r>
              <a:rPr lang="ru-RU" sz="2800" b="1" i="1" dirty="0"/>
              <a:t>слишком глубоко, люди выкапывают колодцы, чтобы добыть питьевую воду. Вода, просочившаяся через поры горных пород, гораздо чище, чем в реке или озере. В колодцах легко наблюдать изменение уровня грунтовых вод. </a:t>
            </a:r>
          </a:p>
        </p:txBody>
      </p:sp>
      <p:pic>
        <p:nvPicPr>
          <p:cNvPr id="14339" name="Picture 2" descr="D:\My documents\Geografinia\ШКОЛЬНЫЕ ПРЕДМЕТЫ\география\города и страны\Города\7390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3356992"/>
            <a:ext cx="63579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3216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Если водоносный слой оказывается между двумя водоупорными слоями, образуются межпластовые воды. Вода может попасть в такой водоносный слой только там, где он выходит на поверхность.</a:t>
            </a:r>
            <a:r>
              <a:rPr lang="ru-RU" sz="2800" dirty="0"/>
              <a:t> </a:t>
            </a:r>
            <a:r>
              <a:rPr lang="ru-RU" sz="2800" b="1" i="1" dirty="0"/>
              <a:t>Если слои горных пород залегают чашеобразно, вода под напором поднимается по скважине и иногда бьёт фонтаном. </a:t>
            </a:r>
          </a:p>
        </p:txBody>
      </p:sp>
      <p:pic>
        <p:nvPicPr>
          <p:cNvPr id="15363" name="Picture 5" descr="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861048"/>
            <a:ext cx="80724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42875" y="4429125"/>
            <a:ext cx="87153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Грунтовые воды медленно перемещаются, по порам водоносного слоя в сторону уклона водоупорного слоя. На склонах, в оврагах, речных долинах они выходят на поверхность, образуя источники(родники).</a:t>
            </a:r>
          </a:p>
        </p:txBody>
      </p:sp>
      <p:pic>
        <p:nvPicPr>
          <p:cNvPr id="16387" name="Picture 5" descr="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88640"/>
            <a:ext cx="75723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6"/>
          <p:cNvSpPr>
            <a:spLocks noChangeArrowheads="1" noChangeShapeType="1" noTextEdit="1"/>
          </p:cNvSpPr>
          <p:nvPr/>
        </p:nvSpPr>
        <p:spPr bwMode="auto">
          <a:xfrm>
            <a:off x="250825" y="142875"/>
            <a:ext cx="853598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Использование и охрана подземных вод.</a:t>
            </a:r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158750" y="2000250"/>
            <a:ext cx="85566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Подземные воды выполняют очень важные функции: регулируют уровень воды в реках и озерах, используются для питьевого водоснабжения, для водоснабжения промышленных предприятий, орошения полей в районах, бедных поверхностными</a:t>
            </a:r>
          </a:p>
          <a:p>
            <a:r>
              <a:rPr lang="ru-RU" sz="2800" b="1" i="1" dirty="0"/>
              <a:t> водами.</a:t>
            </a:r>
          </a:p>
        </p:txBody>
      </p:sp>
    </p:spTree>
  </p:cSld>
  <p:clrMapOvr>
    <a:masterClrMapping/>
  </p:clrMapOvr>
  <p:transition spd="slow" advTm="9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85750" y="5000625"/>
            <a:ext cx="8643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Подземные воды, содержащие повышенное</a:t>
            </a:r>
          </a:p>
          <a:p>
            <a:r>
              <a:rPr lang="ru-RU" sz="2800" b="1" i="1" dirty="0"/>
              <a:t>количество растворимых веществ и газов, то есть минеральные воды, используются в лечебных целях.</a:t>
            </a:r>
          </a:p>
        </p:txBody>
      </p:sp>
      <p:pic>
        <p:nvPicPr>
          <p:cNvPr id="18435" name="Picture 4" descr="ГЕЙЗЕР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428625"/>
            <a:ext cx="6236742" cy="382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0" y="4714875"/>
            <a:ext cx="8858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Особую опасность представляет загрязнение </a:t>
            </a:r>
          </a:p>
          <a:p>
            <a:r>
              <a:rPr lang="ru-RU" sz="2800" b="1" i="1" dirty="0"/>
              <a:t>подземных вод в результате просачивания сточных вод, попадания нефти. Очищать эти воды невозможно, их нельзя загрязнять!!!</a:t>
            </a:r>
          </a:p>
        </p:txBody>
      </p:sp>
      <p:pic>
        <p:nvPicPr>
          <p:cNvPr id="3" name="Picture 4" descr="Нефтевыш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38" y="428625"/>
            <a:ext cx="61436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0000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85852" y="2471164"/>
            <a:ext cx="6215106" cy="37439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4287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Итог урока: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какие воды называют грунтовыми?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Какие – межпластовыми?</a:t>
            </a:r>
            <a:endParaRPr lang="ru-RU" sz="31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43050"/>
            <a:ext cx="8686800" cy="468155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опорной карточке подпишите грунтовые воды, межпластовые воды и водоупорные слои горных пород</a:t>
            </a:r>
            <a:endParaRPr lang="ru-RU" sz="2400" dirty="0"/>
          </a:p>
        </p:txBody>
      </p:sp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214313" y="428625"/>
            <a:ext cx="85725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/>
          </a:p>
          <a:p>
            <a:r>
              <a:rPr lang="ru-RU" sz="2800" b="1" i="1" dirty="0"/>
              <a:t>Вода, находящаяся в земной коре, называется подземной водой.</a:t>
            </a:r>
          </a:p>
          <a:p>
            <a:r>
              <a:rPr lang="ru-RU" sz="2800" b="1" i="1" dirty="0"/>
              <a:t>Основной источник пополнения подземных вод – атмосферные осадки.</a:t>
            </a:r>
          </a:p>
          <a:p>
            <a:r>
              <a:rPr lang="ru-RU" sz="2800" b="1" i="1" dirty="0"/>
              <a:t>Вода просачивается сквозь горные породы сразу после дождя, или при таянии снега, либо поступает постепенно через реки и озёра.</a:t>
            </a:r>
          </a:p>
        </p:txBody>
      </p:sp>
      <p:sp>
        <p:nvSpPr>
          <p:cNvPr id="4099" name="WordArt 7"/>
          <p:cNvSpPr>
            <a:spLocks noChangeArrowheads="1" noChangeShapeType="1" noTextEdit="1"/>
          </p:cNvSpPr>
          <p:nvPr/>
        </p:nvSpPr>
        <p:spPr bwMode="auto">
          <a:xfrm>
            <a:off x="1000125" y="188913"/>
            <a:ext cx="692943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Образование подземных вод.</a:t>
            </a:r>
          </a:p>
        </p:txBody>
      </p:sp>
      <p:pic>
        <p:nvPicPr>
          <p:cNvPr id="4100" name="Picture 4" descr="40-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25" y="4429125"/>
            <a:ext cx="7215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500063" y="2714625"/>
            <a:ext cx="82153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Просачивание воды с поверхности суши происходит только при условии, что горные породы, составляющие эту поверхность, способны пропускать воду. Для этого в них должны быть поры, трещины, пустоты. Поры- промежутки между частицами горной породы. Чем крупнее частицы, тем шире поры и тем легче через породу проходит вода (рис.1). </a:t>
            </a:r>
          </a:p>
        </p:txBody>
      </p:sp>
      <p:pic>
        <p:nvPicPr>
          <p:cNvPr id="5123" name="Picture 6" descr="2копирова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8" y="142875"/>
            <a:ext cx="18605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14313" y="3429000"/>
            <a:ext cx="8572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Подземные воды имеют разное происхождение : одни из них образовались в результате проникновения талых и дождевых вод до первого водоупорного горизонта(то есть до глубины 1,5-2,0 м –это так называемая верховодка); другие занимают более глубокие полости в земле. </a:t>
            </a:r>
          </a:p>
        </p:txBody>
      </p:sp>
      <p:pic>
        <p:nvPicPr>
          <p:cNvPr id="6147" name="Picture 4" descr="LURAYCA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188913"/>
            <a:ext cx="70008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0" y="3357563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Хорошо пропускает воду такая рыхлая порода, как песок, особенно крупнозернистый. Почти не пропускает воду глина, и совсем не пропускает ее гранит , если в нем нет трещин.</a:t>
            </a:r>
          </a:p>
          <a:p>
            <a:r>
              <a:rPr lang="ru-RU" sz="2800" b="1" i="1" dirty="0"/>
              <a:t>Горные породы, пропускающие воду, называются водопроницаемыми, не пропускающие ее – водоупорными.</a:t>
            </a:r>
          </a:p>
        </p:txBody>
      </p:sp>
      <p:pic>
        <p:nvPicPr>
          <p:cNvPr id="7171" name="Picture 4" descr="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142875"/>
            <a:ext cx="36433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57188" y="4500563"/>
            <a:ext cx="84296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В легкорастворимых породах ( например, солях, гипсе, известняках) вода вымывает пустоты – пещеры. В крупных пещерах иногда образуются подземные озера и реки. </a:t>
            </a:r>
          </a:p>
        </p:txBody>
      </p:sp>
      <p:pic>
        <p:nvPicPr>
          <p:cNvPr id="8195" name="Picture 8" descr="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785813"/>
            <a:ext cx="6577013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4786313" y="131763"/>
            <a:ext cx="40005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/>
              <a:t>Подземные воды пополняются также за счет пара, поднимающегося из глубинных слоев Земли (как вы уже знаете, в глубине Земли высокая температура); часть такого пара поступает на земную поверхность при извержении вулканов. </a:t>
            </a:r>
          </a:p>
        </p:txBody>
      </p:sp>
      <p:pic>
        <p:nvPicPr>
          <p:cNvPr id="9219" name="Picture 4" descr="HAWAII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188913"/>
            <a:ext cx="44640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642938" y="214313"/>
            <a:ext cx="78581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b="1" i="1" dirty="0"/>
              <a:t>На поверхности суши распространены осадочные породы различной водопроницаемости. В  одних местах слои этих пород залегают горизонтально, в других образуют изгибы. При этом очень часто водопроницаемые и водоупорные слои чередуются. </a:t>
            </a:r>
            <a:endParaRPr lang="ru-RU" sz="2400" b="1" dirty="0"/>
          </a:p>
        </p:txBody>
      </p:sp>
      <p:sp>
        <p:nvSpPr>
          <p:cNvPr id="10243" name="WordArt 7"/>
          <p:cNvSpPr>
            <a:spLocks noChangeArrowheads="1" noChangeShapeType="1" noTextEdit="1"/>
          </p:cNvSpPr>
          <p:nvPr/>
        </p:nvSpPr>
        <p:spPr bwMode="auto">
          <a:xfrm>
            <a:off x="357188" y="214313"/>
            <a:ext cx="8358187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Грунтовые и межпластовые воды.</a:t>
            </a:r>
          </a:p>
        </p:txBody>
      </p:sp>
    </p:spTree>
  </p:cSld>
  <p:clrMapOvr>
    <a:masterClrMapping/>
  </p:clrMapOvr>
  <p:transition spd="slow" advTm="90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142875" y="1000125"/>
            <a:ext cx="885825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Представим себе, что какая-то местность  сложена крупнозернистым песком, который лежит на слое плотной водоупорной глины. Когда в этой местности выпадают обильные осадки, вода быстро просачивается через песок, но задерживается над слоем глины, постепенно заполняя поры в песке. Образуется слой, насыщенный водой, - водоносный слой</a:t>
            </a:r>
            <a:r>
              <a:rPr lang="ru-RU" sz="2800" i="1" dirty="0"/>
              <a:t>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1421</TotalTime>
  <Words>619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Итог урока: какие воды называют грунтовыми? Какие – межпластовыми?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Алина</cp:lastModifiedBy>
  <cp:revision>28</cp:revision>
  <dcterms:created xsi:type="dcterms:W3CDTF">2006-11-11T17:51:35Z</dcterms:created>
  <dcterms:modified xsi:type="dcterms:W3CDTF">2013-02-06T19:21:54Z</dcterms:modified>
</cp:coreProperties>
</file>