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610CD-64E8-4154-9AB8-D58A24988139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347DC-557E-4C90-9B94-A99DC6492D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9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564A-B7EC-4A7E-B39D-A3F4A1D32C4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4E5C-A3B7-4BC5-9E23-2678ED2D96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564A-B7EC-4A7E-B39D-A3F4A1D32C4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4E5C-A3B7-4BC5-9E23-2678ED2D96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564A-B7EC-4A7E-B39D-A3F4A1D32C4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4E5C-A3B7-4BC5-9E23-2678ED2D96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564A-B7EC-4A7E-B39D-A3F4A1D32C4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4E5C-A3B7-4BC5-9E23-2678ED2D96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564A-B7EC-4A7E-B39D-A3F4A1D32C4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4E5C-A3B7-4BC5-9E23-2678ED2D96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564A-B7EC-4A7E-B39D-A3F4A1D32C4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4E5C-A3B7-4BC5-9E23-2678ED2D96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564A-B7EC-4A7E-B39D-A3F4A1D32C4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4E5C-A3B7-4BC5-9E23-2678ED2D96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564A-B7EC-4A7E-B39D-A3F4A1D32C4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4E5C-A3B7-4BC5-9E23-2678ED2D96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564A-B7EC-4A7E-B39D-A3F4A1D32C4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4E5C-A3B7-4BC5-9E23-2678ED2D96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564A-B7EC-4A7E-B39D-A3F4A1D32C4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4E5C-A3B7-4BC5-9E23-2678ED2D96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564A-B7EC-4A7E-B39D-A3F4A1D32C4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4E5C-A3B7-4BC5-9E23-2678ED2D96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564A-B7EC-4A7E-B39D-A3F4A1D32C4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4E5C-A3B7-4BC5-9E23-2678ED2D961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9;&#1072;&#1084;&#1086;&#1083;&#1105;&#1090;%20&#1083;&#1077;&#1090;&#1080;&#1090;.mp3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8;&#1077;&#1072;&#1082;&#1090;&#1080;&#1074;&#1085;&#1099;&#1081;%20&#1089;&#1072;&#1084;&#1086;&#1083;&#1105;&#1090;.mp3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025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4;&#1077;&#1088;&#1090;&#1086;&#1083;&#1105;&#1090;.mp3" TargetMode="Externa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9;&#1072;&#1087;&#1091;&#1089;&#1082;%20&#1088;&#1072;&#1082;&#1077;&#1090;&#1099;.mp3" TargetMode="Externa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4;&#1077;&#1090;&#1077;&#1088;.mp3" TargetMode="Externa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049.mp3" TargetMode="External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007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5;&#1077;&#1089;&#1082;&#1086;&#1083;&#1100;&#1082;&#1086;%20&#1087;&#1090;&#1080;&#1094;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5;&#1072;&#1076;&#1091;&#1074;&#1072;&#1102;&#1090;%20&#1096;&#1072;&#1088;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4;&#1077;&#1090;&#1077;&#1088;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9;&#1072;&#1084;&#1086;&#1083;&#1105;&#1090;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9;&#1072;&#1084;&#1086;&#1083;&#1105;&#1090;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314459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40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Путешествие на машине времени</a:t>
            </a:r>
            <a:br>
              <a:rPr lang="ru-RU" sz="40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(вторая часть)</a:t>
            </a:r>
            <a:endParaRPr lang="ru-RU" sz="40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156685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(история транспорта)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0" name="Picture 6" descr="C:\Documents and Settings\Кирилл\Рабочий стол\анимация\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714884"/>
            <a:ext cx="2275452" cy="1692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анимация\юю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5286388"/>
            <a:ext cx="3037500" cy="972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анимация\3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786322"/>
            <a:ext cx="2155596" cy="129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57290" y="442913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Кирилл\Рабочий стол\Рабочий стол\МАМА\анимация\9ю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85728"/>
            <a:ext cx="1690513" cy="2232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Рабочий стол\МАМА\анимация\7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285728"/>
            <a:ext cx="1667578" cy="1728000"/>
          </a:xfrm>
          <a:prstGeom prst="rect">
            <a:avLst/>
          </a:prstGeom>
          <a:noFill/>
        </p:spPr>
      </p:pic>
      <p:pic>
        <p:nvPicPr>
          <p:cNvPr id="5" name="Picture 4" descr="C:\Documents and Settings\Кирилл\Рабочий стол\Рабочий стол\МАМА\анимация\28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357166"/>
            <a:ext cx="1800000" cy="1620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В настоящее время появились самые разные самолёты. </a:t>
            </a:r>
          </a:p>
          <a:p>
            <a:r>
              <a:rPr lang="ru-RU" b="1" dirty="0" smtClean="0"/>
              <a:t>            С каждым годом самолёты летают всё быстрее, всё выше и дальше.</a:t>
            </a:r>
            <a:endParaRPr lang="ru-RU" b="1" dirty="0"/>
          </a:p>
        </p:txBody>
      </p:sp>
      <p:pic>
        <p:nvPicPr>
          <p:cNvPr id="4098" name="Picture 2" descr="C:\Documents and Settings\Кирилл\Рабочий стол\транспорт\00302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785794"/>
            <a:ext cx="4403627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Кирилл\Рабочий стол\транспорт\15002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571876"/>
            <a:ext cx="3877520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Documents and Settings\Кирилл\Рабочий стол\транспорт\15016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3429000"/>
            <a:ext cx="4685275" cy="327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Documents and Settings\Кирилл\Рабочий стол\транспорт\150176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785794"/>
            <a:ext cx="414510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14942" y="628652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Пассажирские самолёты</a:t>
            </a:r>
            <a:endParaRPr lang="ru-RU" b="1" dirty="0"/>
          </a:p>
        </p:txBody>
      </p:sp>
      <p:pic>
        <p:nvPicPr>
          <p:cNvPr id="4103" name="Picture 7" descr="C:\Documents and Settings\Кирилл\Рабочий стол\анимация\48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2857496"/>
            <a:ext cx="1825200" cy="936000"/>
          </a:xfrm>
          <a:prstGeom prst="rect">
            <a:avLst/>
          </a:prstGeom>
          <a:noFill/>
        </p:spPr>
      </p:pic>
      <p:pic>
        <p:nvPicPr>
          <p:cNvPr id="9" name="самолёт лети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2859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15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42852"/>
            <a:ext cx="414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   Военные самолёты:</a:t>
            </a:r>
            <a:endParaRPr lang="ru-RU" sz="2000" b="1" dirty="0"/>
          </a:p>
        </p:txBody>
      </p:sp>
      <p:pic>
        <p:nvPicPr>
          <p:cNvPr id="1026" name="Picture 2" descr="C:\Documents and Settings\Кирилл\Рабочий стол\транспорт\015_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642918"/>
            <a:ext cx="4080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9637f4bef68142731d4c95faaefdd6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929066"/>
            <a:ext cx="4145051" cy="2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150076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68520" y="642918"/>
            <a:ext cx="457548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150129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3857628"/>
            <a:ext cx="45365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еактивный самолё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9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5513432" cy="46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                  А это кабина современного самолёта:</a:t>
            </a:r>
            <a:endParaRPr lang="ru-RU" sz="2000" b="1" dirty="0"/>
          </a:p>
        </p:txBody>
      </p:sp>
      <p:pic>
        <p:nvPicPr>
          <p:cNvPr id="1026" name="Picture 2" descr="C:\Documents and Settings\Кирилл\Рабочий стол\транспорт\15013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9184701" cy="59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анимация\8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8000" y="0"/>
            <a:ext cx="2496000" cy="1872000"/>
          </a:xfrm>
          <a:prstGeom prst="rect">
            <a:avLst/>
          </a:prstGeom>
          <a:noFill/>
        </p:spPr>
      </p:pic>
      <p:pic>
        <p:nvPicPr>
          <p:cNvPr id="5" name="0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Конструкторы придумали такую замечательную машину,</a:t>
            </a:r>
          </a:p>
          <a:p>
            <a:r>
              <a:rPr lang="ru-RU" b="1" dirty="0" smtClean="0"/>
              <a:t>                       как вертолёт. Там, где нельзя сесть самолёту, выручает вертолёт.</a:t>
            </a:r>
            <a:endParaRPr lang="ru-RU" b="1" dirty="0"/>
          </a:p>
        </p:txBody>
      </p:sp>
      <p:pic>
        <p:nvPicPr>
          <p:cNvPr id="1026" name="Picture 2" descr="C:\Documents and Settings\Кирилл\Рабочий стол\транспорт\015_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84000" y="3438000"/>
            <a:ext cx="4560000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15002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857232"/>
            <a:ext cx="5192588" cy="33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Кирилл\Рабочий стол\анимация\кк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071546"/>
            <a:ext cx="3715713" cy="2143140"/>
          </a:xfrm>
          <a:prstGeom prst="rect">
            <a:avLst/>
          </a:prstGeom>
          <a:noFill/>
        </p:spPr>
      </p:pic>
      <p:pic>
        <p:nvPicPr>
          <p:cNvPr id="7" name="вертолё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pic>
        <p:nvPicPr>
          <p:cNvPr id="2050" name="Picture 2" descr="C:\Documents and Settings\Кирилл\Рабочий стол\Рабочий стол\МАМА\анимация\1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500098" y="4643446"/>
            <a:ext cx="5799050" cy="15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8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70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Человеку удалось облететь Землю на </a:t>
            </a:r>
            <a:r>
              <a:rPr lang="ru-RU" b="1" dirty="0" smtClean="0"/>
              <a:t>космическом корабле!</a:t>
            </a:r>
            <a:endParaRPr lang="ru-RU" b="1" dirty="0"/>
          </a:p>
        </p:txBody>
      </p:sp>
      <p:pic>
        <p:nvPicPr>
          <p:cNvPr id="1026" name="Picture 2" descr="C:\Documents and Settings\Кирилл\Рабочий стол\транспорт\393px-Proton-K-Zary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785794"/>
            <a:ext cx="3743325" cy="57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Gagarin_space_suit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785794"/>
            <a:ext cx="3379837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57214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Первый космонавт</a:t>
            </a:r>
          </a:p>
          <a:p>
            <a:r>
              <a:rPr lang="ru-RU" b="1" dirty="0" smtClean="0"/>
              <a:t>                 Ю.А.Гагарин</a:t>
            </a:r>
            <a:endParaRPr lang="ru-RU" b="1" dirty="0"/>
          </a:p>
        </p:txBody>
      </p:sp>
      <p:pic>
        <p:nvPicPr>
          <p:cNvPr id="1032" name="Picture 8" descr="C:\Documents and Settings\Кирилл\Рабочий стол\анимация\зен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143380"/>
            <a:ext cx="1125000" cy="2700000"/>
          </a:xfrm>
          <a:prstGeom prst="rect">
            <a:avLst/>
          </a:prstGeom>
          <a:noFill/>
        </p:spPr>
      </p:pic>
      <p:pic>
        <p:nvPicPr>
          <p:cNvPr id="2050" name="Picture 2" descr="C:\Documents and Settings\Кирилл\Рабочий стол\анимация\ььь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1928802"/>
            <a:ext cx="2579271" cy="1476000"/>
          </a:xfrm>
          <a:prstGeom prst="rect">
            <a:avLst/>
          </a:prstGeom>
          <a:noFill/>
        </p:spPr>
      </p:pic>
      <p:pic>
        <p:nvPicPr>
          <p:cNvPr id="9" name="запуск рак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7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42852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</a:t>
            </a:r>
            <a:r>
              <a:rPr lang="ru-RU" sz="2000" b="1" dirty="0" smtClean="0"/>
              <a:t>Американские астронавты уже побывали на Луне.</a:t>
            </a:r>
            <a:endParaRPr lang="ru-RU" sz="2000" b="1" dirty="0"/>
          </a:p>
        </p:txBody>
      </p:sp>
      <p:pic>
        <p:nvPicPr>
          <p:cNvPr id="1026" name="Picture 2" descr="C:\Documents and Settings\Кирилл\Рабочий стол\транспорт\2426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55000" y="2898000"/>
            <a:ext cx="4389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2438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785794"/>
            <a:ext cx="4785900" cy="38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анимация\тт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1214422"/>
            <a:ext cx="678648" cy="1620000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анимация\12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785794"/>
            <a:ext cx="4357686" cy="2124000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анимация\хзъ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4929198"/>
            <a:ext cx="2563964" cy="1764000"/>
          </a:xfrm>
          <a:prstGeom prst="rect">
            <a:avLst/>
          </a:prstGeom>
          <a:noFill/>
        </p:spPr>
      </p:pic>
      <p:pic>
        <p:nvPicPr>
          <p:cNvPr id="8" name="ве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28572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24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42852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 сейчас люди готовятся к полёту на загадочную планету Марс.</a:t>
            </a:r>
            <a:endParaRPr lang="ru-RU" sz="2000" b="1" dirty="0"/>
          </a:p>
        </p:txBody>
      </p:sp>
      <p:pic>
        <p:nvPicPr>
          <p:cNvPr id="1026" name="Picture 2" descr="C:\Documents and Settings\Кирилл\Рабочий стол\транспорт\space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анимация\цуц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928670"/>
            <a:ext cx="1397493" cy="1476000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анимация\3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71480"/>
            <a:ext cx="1714500" cy="1628775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анимация\тт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4214818"/>
            <a:ext cx="995349" cy="2376000"/>
          </a:xfrm>
          <a:prstGeom prst="rect">
            <a:avLst/>
          </a:prstGeom>
          <a:noFill/>
        </p:spPr>
      </p:pic>
      <p:pic>
        <p:nvPicPr>
          <p:cNvPr id="8" name="04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анимация\ооо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3279590" cy="360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357166"/>
            <a:ext cx="5445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    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Итак,   друзья,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наше путешествие закончилось!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07167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 новых встреч!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2786058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Конец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0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4071942"/>
            <a:ext cx="793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85789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857232"/>
            <a:ext cx="88583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3"/>
                </a:solidFill>
              </a:rPr>
              <a:t>          </a:t>
            </a:r>
            <a:r>
              <a:rPr lang="ru-RU" sz="6000" b="1" u="sng" dirty="0" smtClean="0">
                <a:solidFill>
                  <a:schemeClr val="accent6">
                    <a:lumMod val="50000"/>
                  </a:schemeClr>
                </a:solidFill>
              </a:rPr>
              <a:t>Путешествие третье</a:t>
            </a:r>
          </a:p>
          <a:p>
            <a:endParaRPr lang="ru-RU" sz="6000" dirty="0" smtClean="0">
              <a:solidFill>
                <a:schemeClr val="accent3"/>
              </a:solidFill>
            </a:endParaRPr>
          </a:p>
          <a:p>
            <a:r>
              <a:rPr lang="ru-RU" sz="4800" dirty="0" smtClean="0">
                <a:solidFill>
                  <a:srgbClr val="7030A0"/>
                </a:solidFill>
              </a:rPr>
              <a:t>  «Как человек научился летать?»</a:t>
            </a:r>
          </a:p>
          <a:p>
            <a:endParaRPr lang="ru-RU" sz="6000" dirty="0" smtClean="0">
              <a:solidFill>
                <a:schemeClr val="accent3"/>
              </a:solidFill>
            </a:endParaRPr>
          </a:p>
          <a:p>
            <a:endParaRPr lang="ru-RU" sz="4400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C:\Documents and Settings\Кирилл\Рабочий стол\анимация\4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642918"/>
            <a:ext cx="1737120" cy="1692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анимация\ыыы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00504"/>
            <a:ext cx="3287241" cy="2016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анимация\9ю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929066"/>
            <a:ext cx="1993853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Человек всегда завидовал птицам и ему очень хотелось научиться летать. </a:t>
            </a:r>
            <a:endParaRPr lang="ru-RU" sz="2000" dirty="0"/>
          </a:p>
        </p:txBody>
      </p:sp>
      <p:pic>
        <p:nvPicPr>
          <p:cNvPr id="1026" name="Picture 2" descr="C:\Documents and Settings\Кирилл\Рабочий стол\транспорт\neb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несколько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pic>
        <p:nvPicPr>
          <p:cNvPr id="3" name="Picture 2" descr="C:\Documents and Settings\Кирилл\Рабочий стол\Рабочий стол\МАМА\анимация\бб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5418000"/>
            <a:ext cx="792000" cy="1440000"/>
          </a:xfrm>
          <a:prstGeom prst="rect">
            <a:avLst/>
          </a:prstGeom>
          <a:noFill/>
        </p:spPr>
      </p:pic>
      <p:pic>
        <p:nvPicPr>
          <p:cNvPr id="4" name="Picture 3" descr="C:\Documents and Settings\Кирилл\Рабочий стол\Рабочий стол\МАМА\анимация\23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1142984"/>
            <a:ext cx="1462347" cy="1368000"/>
          </a:xfrm>
          <a:prstGeom prst="rect">
            <a:avLst/>
          </a:prstGeom>
          <a:noFill/>
        </p:spPr>
      </p:pic>
      <p:pic>
        <p:nvPicPr>
          <p:cNvPr id="12" name="Picture 3" descr="C:\Documents and Settings\Кирилл\Рабочий стол\Рабочий стол\МАМА\анимация\23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142984"/>
            <a:ext cx="1577796" cy="1476000"/>
          </a:xfrm>
          <a:prstGeom prst="rect">
            <a:avLst/>
          </a:prstGeom>
          <a:noFill/>
        </p:spPr>
      </p:pic>
      <p:pic>
        <p:nvPicPr>
          <p:cNvPr id="5" name="Picture 4" descr="C:\Documents and Settings\Кирилл\Рабочий стол\Рабочий стол\МАМА\анимация\26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2786058"/>
            <a:ext cx="1624466" cy="1512000"/>
          </a:xfrm>
          <a:prstGeom prst="rect">
            <a:avLst/>
          </a:prstGeom>
          <a:noFill/>
        </p:spPr>
      </p:pic>
      <p:pic>
        <p:nvPicPr>
          <p:cNvPr id="14" name="Picture 4" descr="C:\Documents and Settings\Кирилл\Рабочий стол\Рабочий стол\МАМА\анимация\26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2857496"/>
            <a:ext cx="1508432" cy="140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древности все попытки людей летать с помощью искусственных крыльев</a:t>
            </a:r>
          </a:p>
          <a:p>
            <a:r>
              <a:rPr lang="ru-RU" sz="2000" dirty="0" smtClean="0"/>
              <a:t>                                                     были безуспешны.</a:t>
            </a:r>
            <a:endParaRPr lang="ru-RU" sz="2000" dirty="0"/>
          </a:p>
        </p:txBody>
      </p:sp>
      <p:pic>
        <p:nvPicPr>
          <p:cNvPr id="1026" name="Picture 2" descr="C:\Documents and Settings\Кирилл\Рабочий стол\транспорт\e4c52ba496da0821330bb02faa3769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209908" cy="511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анимация\гг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429000"/>
            <a:ext cx="1080000" cy="1296000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анимация\гг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357562"/>
            <a:ext cx="1020000" cy="122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8192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Люди давно заметили, что вверх поднимается не только дым, но и </a:t>
            </a:r>
          </a:p>
          <a:p>
            <a:r>
              <a:rPr lang="ru-RU" sz="2000" dirty="0" smtClean="0"/>
              <a:t>нагретый воздух. Два учёных – француза сделали из бумаги и полотна</a:t>
            </a:r>
          </a:p>
          <a:p>
            <a:r>
              <a:rPr lang="ru-RU" sz="2000" b="1" dirty="0" smtClean="0"/>
              <a:t>воздушный шар</a:t>
            </a:r>
            <a:r>
              <a:rPr lang="ru-RU" sz="2000" dirty="0" smtClean="0"/>
              <a:t>, наполнили его нагретым воздухом, и шар взвился.</a:t>
            </a:r>
            <a:endParaRPr lang="ru-RU" sz="2000" dirty="0"/>
          </a:p>
        </p:txBody>
      </p:sp>
      <p:pic>
        <p:nvPicPr>
          <p:cNvPr id="1026" name="Picture 2" descr="C:\Documents and Settings\Кирилл\Рабочий стол\транспорт\AIR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428736"/>
            <a:ext cx="4628576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AI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143000"/>
            <a:ext cx="40767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анимация\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142852"/>
            <a:ext cx="1284898" cy="169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4429132"/>
            <a:ext cx="4714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 далеко на таком шаре не улетишь:</a:t>
            </a:r>
          </a:p>
          <a:p>
            <a:r>
              <a:rPr lang="ru-RU" sz="2000" dirty="0" smtClean="0"/>
              <a:t>              куда ветер, туда и шар.</a:t>
            </a:r>
          </a:p>
          <a:p>
            <a:r>
              <a:rPr lang="ru-RU" sz="2000" dirty="0" smtClean="0"/>
              <a:t>А люди хотели летать туда, куда им надо.</a:t>
            </a:r>
            <a:endParaRPr lang="ru-RU" sz="2000" dirty="0"/>
          </a:p>
        </p:txBody>
      </p:sp>
      <p:pic>
        <p:nvPicPr>
          <p:cNvPr id="2051" name="Picture 3" descr="C:\Documents and Settings\Кирилл\Рабочий стол\анимация\жрп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5500702"/>
            <a:ext cx="2571768" cy="1260000"/>
          </a:xfrm>
          <a:prstGeom prst="rect">
            <a:avLst/>
          </a:prstGeom>
          <a:noFill/>
        </p:spPr>
      </p:pic>
      <p:pic>
        <p:nvPicPr>
          <p:cNvPr id="8" name="надувают ша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0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0070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Через сто лет появились управляемые воздушные шары – дирижабли. </a:t>
            </a:r>
          </a:p>
          <a:p>
            <a:r>
              <a:rPr lang="ru-RU" dirty="0" smtClean="0"/>
              <a:t>     Они наполнялись лёгким газом, в них устанавливался двигатель с пропеллером.</a:t>
            </a:r>
          </a:p>
          <a:p>
            <a:r>
              <a:rPr lang="ru-RU" dirty="0" smtClean="0"/>
              <a:t>     Двигатель придавал дирижаблю скорость и позволял держаться нужного направления.</a:t>
            </a:r>
          </a:p>
          <a:p>
            <a:r>
              <a:rPr lang="ru-RU" dirty="0" smtClean="0"/>
              <a:t>     Дирижабль имел вытянутую, овальную форму – это увеличивало его скорость.  </a:t>
            </a:r>
            <a:endParaRPr lang="ru-RU" dirty="0"/>
          </a:p>
        </p:txBody>
      </p:sp>
      <p:pic>
        <p:nvPicPr>
          <p:cNvPr id="1026" name="Picture 2" descr="C:\Documents and Settings\Кирилл\Рабочий стол\транспорт\772px-Barrage_balloon_fsac_1a351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71546"/>
            <a:ext cx="6437503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d95e3512c38b5053174b37216acf96c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071546"/>
            <a:ext cx="304800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e4ce9278d0c6943d5640261886b3606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357562"/>
            <a:ext cx="304800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Кирилл\Рабочий стол\анимация\юбю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42852"/>
            <a:ext cx="3929090" cy="93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78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Вооружившись крыльями, люди прыгали с высоты, им удавалось парить в </a:t>
            </a:r>
          </a:p>
          <a:p>
            <a:r>
              <a:rPr lang="ru-RU" sz="2000" dirty="0" smtClean="0"/>
              <a:t>       воздухе. Появились </a:t>
            </a:r>
            <a:r>
              <a:rPr lang="ru-RU" sz="2000" b="1" dirty="0" smtClean="0"/>
              <a:t>планёры.</a:t>
            </a:r>
            <a:r>
              <a:rPr lang="ru-RU" sz="2000" dirty="0" smtClean="0"/>
              <a:t> Это летательный аппарат с крыльями, но без </a:t>
            </a:r>
          </a:p>
          <a:p>
            <a:r>
              <a:rPr lang="ru-RU" sz="2000" dirty="0" smtClean="0"/>
              <a:t>       мотора.             Однако летали они не быстрее воздушных потоков.</a:t>
            </a:r>
            <a:endParaRPr lang="ru-RU" sz="2000" dirty="0"/>
          </a:p>
        </p:txBody>
      </p:sp>
      <p:pic>
        <p:nvPicPr>
          <p:cNvPr id="1027" name="Picture 3" descr="C:\Documents and Settings\Кирилл\Рабочий стол\транспорт\6969265f4c5e2368f63edfeb317fd5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00174"/>
            <a:ext cx="4271299" cy="50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02a2fff34d7c357051917c551bc42cd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500174"/>
            <a:ext cx="4510198" cy="29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Кирилл\Рабочий стол\анимация\48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714884"/>
            <a:ext cx="1921920" cy="1872000"/>
          </a:xfrm>
          <a:prstGeom prst="rect">
            <a:avLst/>
          </a:prstGeom>
          <a:noFill/>
        </p:spPr>
      </p:pic>
      <p:pic>
        <p:nvPicPr>
          <p:cNvPr id="6" name="ве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24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7055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Затем появились </a:t>
            </a:r>
            <a:r>
              <a:rPr lang="ru-RU" b="1" dirty="0" smtClean="0"/>
              <a:t>управляемые аэропланы</a:t>
            </a:r>
            <a:r>
              <a:rPr lang="ru-RU" dirty="0" smtClean="0"/>
              <a:t>. На них устанавливали</a:t>
            </a:r>
          </a:p>
          <a:p>
            <a:r>
              <a:rPr lang="ru-RU" dirty="0" smtClean="0"/>
              <a:t>двигатели, которые работали на бензине. Эти двигатели напоминали</a:t>
            </a:r>
          </a:p>
          <a:p>
            <a:r>
              <a:rPr lang="ru-RU" dirty="0" smtClean="0"/>
              <a:t>автомобильные. Аэропланы могли совершать длительные полёты.</a:t>
            </a:r>
            <a:endParaRPr lang="ru-RU" dirty="0"/>
          </a:p>
        </p:txBody>
      </p:sp>
      <p:pic>
        <p:nvPicPr>
          <p:cNvPr id="1026" name="Picture 2" descr="C:\Documents and Settings\Кирилл\Рабочий стол\транспорт\441df14cd9f750a39cfe5893346e59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00438"/>
            <a:ext cx="3899768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aaddfe9e428b6170133acaa9292d91a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71546"/>
            <a:ext cx="432677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fde8f27c7ec57ff0c43a10861386f1c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071942"/>
            <a:ext cx="3460737" cy="26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Кирилл\Рабочий стол\анимация\6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142852"/>
            <a:ext cx="1112339" cy="1692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анимация\8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1285860"/>
            <a:ext cx="3300024" cy="1980000"/>
          </a:xfrm>
          <a:prstGeom prst="rect">
            <a:avLst/>
          </a:prstGeom>
          <a:noFill/>
        </p:spPr>
      </p:pic>
      <p:pic>
        <p:nvPicPr>
          <p:cNvPr id="9" name="самолё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7958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Люди убедились, что самолёты могут летать когда угодно и куда угодно.</a:t>
            </a:r>
          </a:p>
          <a:p>
            <a:r>
              <a:rPr lang="ru-RU" dirty="0" smtClean="0"/>
              <a:t>                         Во многих странах стало развиваться самолётостроение.</a:t>
            </a:r>
          </a:p>
          <a:p>
            <a:r>
              <a:rPr lang="ru-RU" dirty="0" smtClean="0"/>
              <a:t>                                            </a:t>
            </a:r>
            <a:r>
              <a:rPr lang="ru-RU" b="1" dirty="0" smtClean="0"/>
              <a:t>Такие самолёты были раньше:</a:t>
            </a:r>
          </a:p>
          <a:p>
            <a:endParaRPr lang="ru-RU" dirty="0"/>
          </a:p>
        </p:txBody>
      </p:sp>
      <p:pic>
        <p:nvPicPr>
          <p:cNvPr id="1026" name="Picture 2" descr="C:\Documents and Settings\Кирилл\Рабочий стол\транспорт\6090a625c28f6d644a79294bd5e6bf1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4272687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150128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714752"/>
            <a:ext cx="4345200" cy="284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150173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1071546"/>
            <a:ext cx="404104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Кирилл\Рабочий стол\транспорт\150175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1071546"/>
            <a:ext cx="404281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Documents and Settings\Кирилл\Рабочий стол\анимация\64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3143248"/>
            <a:ext cx="2025000" cy="900000"/>
          </a:xfrm>
          <a:prstGeom prst="rect">
            <a:avLst/>
          </a:prstGeom>
          <a:noFill/>
        </p:spPr>
      </p:pic>
      <p:pic>
        <p:nvPicPr>
          <p:cNvPr id="8" name="самолё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2859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63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371</Words>
  <Application>Microsoft Office PowerPoint</Application>
  <PresentationFormat>Экран (4:3)</PresentationFormat>
  <Paragraphs>62</Paragraphs>
  <Slides>17</Slides>
  <Notes>17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Путешествие на машине времени                    (вторая часть)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машине времени                    (вторая часть)</dc:title>
  <dc:creator>Кирилл</dc:creator>
  <cp:lastModifiedBy>Алина Славная</cp:lastModifiedBy>
  <cp:revision>6</cp:revision>
  <dcterms:created xsi:type="dcterms:W3CDTF">2009-05-26T17:44:33Z</dcterms:created>
  <dcterms:modified xsi:type="dcterms:W3CDTF">2014-12-05T14:13:48Z</dcterms:modified>
</cp:coreProperties>
</file>