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9" r:id="rId3"/>
    <p:sldId id="260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26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CDB71-A457-46B0-8327-F1864507314F}" type="datetimeFigureOut">
              <a:rPr lang="ru-RU" smtClean="0"/>
              <a:pPr/>
              <a:t>05.12.2014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D3A16-2A72-44D4-A779-7A2ABD06204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0472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28174-0AC9-4036-9C9F-CC2874203832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28174-0AC9-4036-9C9F-CC2874203832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28174-0AC9-4036-9C9F-CC2874203832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28174-0AC9-4036-9C9F-CC2874203832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28174-0AC9-4036-9C9F-CC2874203832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28174-0AC9-4036-9C9F-CC2874203832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28174-0AC9-4036-9C9F-CC2874203832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28174-0AC9-4036-9C9F-CC2874203832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28174-0AC9-4036-9C9F-CC2874203832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D3A16-2A72-44D4-A779-7A2ABD062047}" type="slidenum">
              <a:rPr lang="ru-RU" smtClean="0"/>
              <a:pPr/>
              <a:t>18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28174-0AC9-4036-9C9F-CC2874203832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28174-0AC9-4036-9C9F-CC2874203832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28174-0AC9-4036-9C9F-CC2874203832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28174-0AC9-4036-9C9F-CC2874203832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28174-0AC9-4036-9C9F-CC2874203832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28174-0AC9-4036-9C9F-CC2874203832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28174-0AC9-4036-9C9F-CC2874203832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28174-0AC9-4036-9C9F-CC2874203832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5035-1335-425F-81E4-82CFB651CB1A}" type="datetimeFigureOut">
              <a:rPr lang="ru-RU" smtClean="0"/>
              <a:pPr/>
              <a:t>05.12.2014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AA61-54D1-49F8-A6AF-6771997220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5035-1335-425F-81E4-82CFB651CB1A}" type="datetimeFigureOut">
              <a:rPr lang="ru-RU" smtClean="0"/>
              <a:pPr/>
              <a:t>05.12.2014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AA61-54D1-49F8-A6AF-6771997220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5035-1335-425F-81E4-82CFB651CB1A}" type="datetimeFigureOut">
              <a:rPr lang="ru-RU" smtClean="0"/>
              <a:pPr/>
              <a:t>05.12.2014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AA61-54D1-49F8-A6AF-6771997220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5035-1335-425F-81E4-82CFB651CB1A}" type="datetimeFigureOut">
              <a:rPr lang="ru-RU" smtClean="0"/>
              <a:pPr/>
              <a:t>05.12.2014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AA61-54D1-49F8-A6AF-6771997220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5035-1335-425F-81E4-82CFB651CB1A}" type="datetimeFigureOut">
              <a:rPr lang="ru-RU" smtClean="0"/>
              <a:pPr/>
              <a:t>05.12.2014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AA61-54D1-49F8-A6AF-6771997220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5035-1335-425F-81E4-82CFB651CB1A}" type="datetimeFigureOut">
              <a:rPr lang="ru-RU" smtClean="0"/>
              <a:pPr/>
              <a:t>05.12.2014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AA61-54D1-49F8-A6AF-6771997220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5035-1335-425F-81E4-82CFB651CB1A}" type="datetimeFigureOut">
              <a:rPr lang="ru-RU" smtClean="0"/>
              <a:pPr/>
              <a:t>05.12.2014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AA61-54D1-49F8-A6AF-6771997220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5035-1335-425F-81E4-82CFB651CB1A}" type="datetimeFigureOut">
              <a:rPr lang="ru-RU" smtClean="0"/>
              <a:pPr/>
              <a:t>05.12.2014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AA61-54D1-49F8-A6AF-6771997220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5035-1335-425F-81E4-82CFB651CB1A}" type="datetimeFigureOut">
              <a:rPr lang="ru-RU" smtClean="0"/>
              <a:pPr/>
              <a:t>05.12.2014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AA61-54D1-49F8-A6AF-6771997220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5035-1335-425F-81E4-82CFB651CB1A}" type="datetimeFigureOut">
              <a:rPr lang="ru-RU" smtClean="0"/>
              <a:pPr/>
              <a:t>05.12.2014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AA61-54D1-49F8-A6AF-6771997220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5035-1335-425F-81E4-82CFB651CB1A}" type="datetimeFigureOut">
              <a:rPr lang="ru-RU" smtClean="0"/>
              <a:pPr/>
              <a:t>05.12.2014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AA61-54D1-49F8-A6AF-6771997220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95035-1335-425F-81E4-82CFB651CB1A}" type="datetimeFigureOut">
              <a:rPr lang="ru-RU" smtClean="0"/>
              <a:pPr/>
              <a:t>05.12.2014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AAA61-54D1-49F8-A6AF-6771997220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1.wav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gi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0;&#1080;&#1088;&#1080;&#1083;&#1083;\&#1056;&#1072;&#1073;&#1086;&#1095;&#1080;&#1081;%20&#1089;&#1090;&#1086;&#1083;\&#1056;&#1072;&#1073;&#1086;&#1095;&#1080;&#1081;%20&#1089;&#1090;&#1086;&#1083;\&#1052;&#1040;&#1052;&#1040;\&#1076;&#1077;&#1090;&#1089;&#1082;&#1080;&#1077;%20&#1087;&#1088;&#1077;&#1079;&#1077;&#1085;&#1090;&#1072;&#1094;&#1080;&#1080;\&#1085;&#1072;&#1096;&#1080;\&#1084;&#1072;&#1096;&#1080;&#1085;&#1072;%20&#1074;&#1088;&#1077;&#1084;&#1077;&#1085;&#1080;\026.mp3" TargetMode="Externa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11.png"/><Relationship Id="rId4" Type="http://schemas.openxmlformats.org/officeDocument/2006/relationships/image" Target="../media/image18.jpeg"/><Relationship Id="rId9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7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0;&#1080;&#1088;&#1080;&#1083;&#1083;\&#1056;&#1072;&#1073;&#1086;&#1095;&#1080;&#1081;%20&#1089;&#1090;&#1086;&#1083;\&#1056;&#1072;&#1073;&#1086;&#1095;&#1080;&#1081;%20&#1089;&#1090;&#1086;&#1083;\&#1052;&#1040;&#1052;&#1040;\&#1076;&#1077;&#1090;&#1089;&#1082;&#1080;&#1077;%20&#1087;&#1088;&#1077;&#1079;&#1077;&#1085;&#1090;&#1072;&#1094;&#1080;&#1080;\&#1085;&#1072;&#1096;&#1080;\&#1084;&#1072;&#1096;&#1080;&#1085;&#1072;%20&#1074;&#1088;&#1077;&#1084;&#1077;&#1085;&#1080;\&#1075;&#1091;&#1076;&#1086;&#1082;%20&#1087;&#1072;&#1088;&#1086;&#1093;&#1086;&#1076;&#1072;.mp3" TargetMode="Externa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18.jpeg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1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0;&#1080;&#1088;&#1080;&#1083;&#1083;\&#1056;&#1072;&#1073;&#1086;&#1095;&#1080;&#1081;%20&#1089;&#1090;&#1086;&#1083;\&#1056;&#1072;&#1073;&#1086;&#1095;&#1080;&#1081;%20&#1089;&#1090;&#1086;&#1083;\&#1052;&#1040;&#1052;&#1040;\&#1076;&#1077;&#1090;&#1089;&#1082;&#1080;&#1077;%20&#1087;&#1088;&#1077;&#1079;&#1077;&#1085;&#1090;&#1072;&#1094;&#1080;&#1080;\&#1085;&#1072;&#1096;&#1080;\&#1084;&#1072;&#1096;&#1080;&#1085;&#1072;%20&#1074;&#1088;&#1077;&#1084;&#1077;&#1085;&#1080;\&#1084;&#1086;&#1090;&#1086;&#1088;&#1085;&#1086;&#1077;%20&#1086;&#1090;&#1076;&#1077;&#1083;&#1077;&#1085;&#1080;&#1077;.mp3" TargetMode="External"/><Relationship Id="rId6" Type="http://schemas.openxmlformats.org/officeDocument/2006/relationships/image" Target="../media/image40.jpeg"/><Relationship Id="rId5" Type="http://schemas.openxmlformats.org/officeDocument/2006/relationships/image" Target="../media/image39.gif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4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0;&#1080;&#1088;&#1080;&#1083;&#1083;\&#1056;&#1072;&#1073;&#1086;&#1095;&#1080;&#1081;%20&#1089;&#1090;&#1086;&#1083;\&#1056;&#1072;&#1073;&#1086;&#1095;&#1080;&#1081;%20&#1089;&#1090;&#1086;&#1083;\&#1052;&#1040;&#1052;&#1040;\&#1076;&#1077;&#1090;&#1089;&#1082;&#1080;&#1077;%20&#1087;&#1088;&#1077;&#1079;&#1077;&#1085;&#1090;&#1072;&#1094;&#1080;&#1080;\&#1085;&#1072;&#1096;&#1080;\&#1084;&#1072;&#1096;&#1080;&#1085;&#1072;%20&#1074;&#1088;&#1077;&#1084;&#1077;&#1085;&#1080;\&#1074;&#1077;&#1085;&#1090;&#1080;&#1083;&#1103;&#1090;&#1086;&#1088;.mp3" TargetMode="Externa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18.jpeg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0;&#1080;&#1088;&#1080;&#1083;&#1083;\&#1056;&#1072;&#1073;&#1086;&#1095;&#1080;&#1081;%20&#1089;&#1090;&#1086;&#1083;\&#1056;&#1072;&#1073;&#1086;&#1095;&#1080;&#1081;%20&#1089;&#1090;&#1086;&#1083;\&#1052;&#1040;&#1052;&#1040;\&#1076;&#1077;&#1090;&#1089;&#1082;&#1080;&#1077;%20&#1087;&#1088;&#1077;&#1079;&#1077;&#1085;&#1090;&#1072;&#1094;&#1080;&#1080;\&#1085;&#1072;&#1096;&#1080;\&#1084;&#1072;&#1096;&#1080;&#1085;&#1072;%20&#1074;&#1088;&#1077;&#1084;&#1077;&#1085;&#1080;\&#1090;&#1077;&#1087;&#1083;&#1086;&#1093;&#1086;&#1076;.mp3" TargetMode="Externa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10" Type="http://schemas.openxmlformats.org/officeDocument/2006/relationships/image" Target="../media/image11.png"/><Relationship Id="rId4" Type="http://schemas.openxmlformats.org/officeDocument/2006/relationships/image" Target="../media/image18.jpeg"/><Relationship Id="rId9" Type="http://schemas.openxmlformats.org/officeDocument/2006/relationships/image" Target="../media/image44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51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0;&#1080;&#1088;&#1080;&#1083;&#1083;\&#1056;&#1072;&#1073;&#1086;&#1095;&#1080;&#1081;%20&#1089;&#1090;&#1086;&#1083;\&#1056;&#1072;&#1073;&#1086;&#1095;&#1080;&#1081;%20&#1089;&#1090;&#1086;&#1083;\&#1052;&#1040;&#1052;&#1040;\&#1076;&#1077;&#1090;&#1089;&#1082;&#1080;&#1077;%20&#1087;&#1088;&#1077;&#1079;&#1077;&#1085;&#1090;&#1072;&#1094;&#1080;&#1080;\&#1085;&#1072;&#1096;&#1080;\&#1084;&#1072;&#1096;&#1080;&#1085;&#1072;%20&#1074;&#1088;&#1077;&#1084;&#1077;&#1085;&#1080;\&#1087;&#1077;&#1088;&#1080;&#1089;&#1082;&#1086;&#1087;.mp3" TargetMode="Externa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18.jpeg"/><Relationship Id="rId9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5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0;&#1080;&#1088;&#1080;&#1083;&#1083;\&#1056;&#1072;&#1073;&#1086;&#1095;&#1080;&#1081;%20&#1089;&#1090;&#1086;&#1083;\&#1056;&#1072;&#1073;&#1086;&#1095;&#1080;&#1081;%20&#1089;&#1090;&#1086;&#1083;\&#1052;&#1040;&#1052;&#1040;\&#1076;&#1077;&#1090;&#1089;&#1082;&#1080;&#1077;%20&#1087;&#1088;&#1077;&#1079;&#1077;&#1085;&#1090;&#1072;&#1094;&#1080;&#1080;\&#1085;&#1072;&#1096;&#1080;\&#1084;&#1072;&#1096;&#1080;&#1085;&#1072;%20&#1074;&#1088;&#1077;&#1084;&#1077;&#1085;&#1080;\&#1074;&#1086;&#1079;&#1076;&#1091;&#1096;&#1085;&#1072;&#1103;%20&#1087;&#1086;&#1076;&#1091;&#1096;&#1082;&#1072;.mp3" TargetMode="Externa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18.jpeg"/><Relationship Id="rId9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0;&#1080;&#1088;&#1080;&#1083;&#1083;\&#1056;&#1072;&#1073;&#1086;&#1095;&#1080;&#1081;%20&#1089;&#1090;&#1086;&#1083;\&#1056;&#1072;&#1073;&#1086;&#1095;&#1080;&#1081;%20&#1089;&#1090;&#1086;&#1083;\&#1052;&#1040;&#1052;&#1040;\&#1076;&#1077;&#1090;&#1089;&#1082;&#1080;&#1077;%20&#1087;&#1088;&#1077;&#1079;&#1077;&#1085;&#1090;&#1072;&#1094;&#1080;&#1080;\&#1085;&#1072;&#1096;&#1080;\&#1084;&#1072;&#1096;&#1080;&#1085;&#1072;%20&#1074;&#1088;&#1077;&#1084;&#1077;&#1085;&#1080;\&#1090;&#1088;&#1072;&#1085;&#1089;&#1087;&#1086;&#1088;&#1090;%20&#1077;&#1076;&#1077;&#1090;.mp3" TargetMode="External"/><Relationship Id="rId6" Type="http://schemas.openxmlformats.org/officeDocument/2006/relationships/image" Target="../media/image9.gif"/><Relationship Id="rId11" Type="http://schemas.openxmlformats.org/officeDocument/2006/relationships/image" Target="../media/image14.gif"/><Relationship Id="rId5" Type="http://schemas.openxmlformats.org/officeDocument/2006/relationships/image" Target="../media/image8.gif"/><Relationship Id="rId10" Type="http://schemas.openxmlformats.org/officeDocument/2006/relationships/image" Target="../media/image13.gif"/><Relationship Id="rId4" Type="http://schemas.openxmlformats.org/officeDocument/2006/relationships/image" Target="../media/image7.jpeg"/><Relationship Id="rId9" Type="http://schemas.openxmlformats.org/officeDocument/2006/relationships/image" Target="../media/image1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0;&#1080;&#1088;&#1080;&#1083;&#1083;\&#1056;&#1072;&#1073;&#1086;&#1095;&#1080;&#1081;%20&#1089;&#1090;&#1086;&#1083;\&#1056;&#1072;&#1073;&#1086;&#1095;&#1080;&#1081;%20&#1089;&#1090;&#1086;&#1083;\&#1052;&#1040;&#1052;&#1040;\&#1076;&#1077;&#1090;&#1089;&#1082;&#1080;&#1077;%20&#1087;&#1088;&#1077;&#1079;&#1077;&#1085;&#1090;&#1072;&#1094;&#1080;&#1080;\&#1085;&#1072;&#1096;&#1080;\&#1084;&#1072;&#1096;&#1080;&#1085;&#1072;%20&#1074;&#1088;&#1077;&#1084;&#1077;&#1085;&#1080;\011.mp3" TargetMode="External"/><Relationship Id="rId6" Type="http://schemas.openxmlformats.org/officeDocument/2006/relationships/image" Target="../media/image17.gif"/><Relationship Id="rId5" Type="http://schemas.openxmlformats.org/officeDocument/2006/relationships/image" Target="../media/image16.jpeg"/><Relationship Id="rId4" Type="http://schemas.openxmlformats.org/officeDocument/2006/relationships/image" Target="../media/image1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2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0;&#1080;&#1088;&#1080;&#1083;&#1083;\&#1056;&#1072;&#1073;&#1086;&#1095;&#1080;&#1081;%20&#1089;&#1090;&#1086;&#1083;\&#1056;&#1072;&#1073;&#1086;&#1095;&#1080;&#1081;%20&#1089;&#1090;&#1086;&#1083;\&#1052;&#1040;&#1052;&#1040;\&#1076;&#1077;&#1090;&#1089;&#1082;&#1080;&#1077;%20&#1087;&#1088;&#1077;&#1079;&#1077;&#1085;&#1090;&#1072;&#1094;&#1080;&#1080;\&#1085;&#1072;&#1096;&#1080;\&#1084;&#1072;&#1096;&#1080;&#1085;&#1072;%20&#1074;&#1088;&#1077;&#1084;&#1077;&#1085;&#1080;\&#1074;&#1086;&#1076;&#1085;&#1099;&#1081;%20&#1087;&#1086;&#1090;&#1086;&#1082;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21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0;&#1080;&#1088;&#1080;&#1083;&#1083;\&#1056;&#1072;&#1073;&#1086;&#1095;&#1080;&#1081;%20&#1089;&#1090;&#1086;&#1083;\&#1056;&#1072;&#1073;&#1086;&#1095;&#1080;&#1081;%20&#1089;&#1090;&#1086;&#1083;\&#1052;&#1040;&#1052;&#1040;\&#1076;&#1077;&#1090;&#1089;&#1082;&#1080;&#1077;%20&#1087;&#1088;&#1077;&#1079;&#1077;&#1085;&#1090;&#1072;&#1094;&#1080;&#1080;\&#1085;&#1072;&#1096;&#1080;\&#1084;&#1072;&#1096;&#1080;&#1085;&#1072;%20&#1074;&#1088;&#1077;&#1084;&#1077;&#1085;&#1080;\&#1088;&#1091;&#1095;&#1077;&#1081;.mp3" TargetMode="External"/><Relationship Id="rId6" Type="http://schemas.openxmlformats.org/officeDocument/2006/relationships/image" Target="../media/image22.gif"/><Relationship Id="rId5" Type="http://schemas.openxmlformats.org/officeDocument/2006/relationships/image" Target="../media/image24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8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0;&#1080;&#1088;&#1080;&#1083;&#1083;\&#1056;&#1072;&#1073;&#1086;&#1095;&#1080;&#1081;%20&#1089;&#1090;&#1086;&#1083;\&#1056;&#1072;&#1073;&#1086;&#1095;&#1080;&#1081;%20&#1089;&#1090;&#1086;&#1083;\&#1052;&#1040;&#1052;&#1040;\&#1076;&#1077;&#1090;&#1089;&#1082;&#1080;&#1077;%20&#1087;&#1088;&#1077;&#1079;&#1077;&#1085;&#1090;&#1072;&#1094;&#1080;&#1080;\&#1085;&#1072;&#1096;&#1080;\&#1084;&#1072;&#1096;&#1080;&#1085;&#1072;%20&#1074;&#1088;&#1077;&#1084;&#1077;&#1085;&#1080;\&#1088;&#1091;&#1095;&#1077;&#1081;.mp3" TargetMode="External"/><Relationship Id="rId6" Type="http://schemas.openxmlformats.org/officeDocument/2006/relationships/image" Target="../media/image27.jpeg"/><Relationship Id="rId5" Type="http://schemas.openxmlformats.org/officeDocument/2006/relationships/image" Target="../media/image26.gif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0;&#1080;&#1088;&#1080;&#1083;&#1083;\&#1056;&#1072;&#1073;&#1086;&#1095;&#1080;&#1081;%20&#1089;&#1090;&#1086;&#1083;\&#1056;&#1072;&#1073;&#1086;&#1095;&#1080;&#1081;%20&#1089;&#1090;&#1086;&#1083;\&#1052;&#1040;&#1052;&#1040;\&#1076;&#1077;&#1090;&#1089;&#1082;&#1080;&#1077;%20&#1087;&#1088;&#1077;&#1079;&#1077;&#1085;&#1090;&#1072;&#1094;&#1080;&#1080;\&#1085;&#1072;&#1096;&#1080;\&#1084;&#1072;&#1096;&#1080;&#1085;&#1072;%20&#1074;&#1088;&#1077;&#1084;&#1077;&#1085;&#1080;\&#1074;&#1077;&#1090;&#1077;&#1088;.mp3" TargetMode="External"/><Relationship Id="rId6" Type="http://schemas.openxmlformats.org/officeDocument/2006/relationships/image" Target="../media/image30.jpeg"/><Relationship Id="rId5" Type="http://schemas.openxmlformats.org/officeDocument/2006/relationships/image" Target="../media/image29.gif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428868"/>
            <a:ext cx="7772400" cy="1385897"/>
          </a:xfr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pPr algn="l"/>
            <a:r>
              <a:rPr lang="ru-RU" b="1" u="sng" dirty="0" smtClean="0">
                <a:solidFill>
                  <a:srgbClr val="C00000"/>
                </a:solidFill>
              </a:rPr>
              <a:t>Путешествие на машине времени</a:t>
            </a:r>
            <a:br>
              <a:rPr lang="ru-RU" b="1" u="sng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              </a:t>
            </a:r>
            <a:r>
              <a:rPr lang="ru-RU" sz="4900" b="1" dirty="0" smtClean="0">
                <a:solidFill>
                  <a:srgbClr val="C00000"/>
                </a:solidFill>
              </a:rPr>
              <a:t>(первая часть)</a:t>
            </a:r>
            <a:endParaRPr lang="ru-RU" sz="49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000504"/>
            <a:ext cx="6400800" cy="1638296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(история транспорта)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30" name="Picture 6" descr="C:\Documents and Settings\Кирилл\Рабочий стол\анимация\7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5000636"/>
            <a:ext cx="2227038" cy="1656000"/>
          </a:xfrm>
          <a:prstGeom prst="rect">
            <a:avLst/>
          </a:prstGeom>
          <a:noFill/>
        </p:spPr>
      </p:pic>
      <p:pic>
        <p:nvPicPr>
          <p:cNvPr id="1031" name="Picture 7" descr="C:\Documents and Settings\Кирилл\Рабочий стол\анимация\юю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5072074"/>
            <a:ext cx="3150000" cy="1008000"/>
          </a:xfrm>
          <a:prstGeom prst="rect">
            <a:avLst/>
          </a:prstGeom>
          <a:noFill/>
        </p:spPr>
      </p:pic>
      <p:pic>
        <p:nvPicPr>
          <p:cNvPr id="1032" name="Picture 8" descr="C:\Documents and Settings\Кирилл\Рабочий стол\анимация\32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78" y="5143512"/>
            <a:ext cx="2155596" cy="1296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428728" y="4357694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             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2" descr="C:\Documents and Settings\Кирилл\Рабочий стол\Рабочий стол\МАМА\анимация\9ю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214290"/>
            <a:ext cx="1458422" cy="1836000"/>
          </a:xfrm>
          <a:prstGeom prst="rect">
            <a:avLst/>
          </a:prstGeom>
          <a:noFill/>
        </p:spPr>
      </p:pic>
      <p:pic>
        <p:nvPicPr>
          <p:cNvPr id="1027" name="Picture 3" descr="C:\Documents and Settings\Кирилл\Рабочий стол\Рабочий стол\МАМА\анимация\76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14744" y="285728"/>
            <a:ext cx="1632837" cy="1692000"/>
          </a:xfrm>
          <a:prstGeom prst="rect">
            <a:avLst/>
          </a:prstGeom>
          <a:noFill/>
        </p:spPr>
      </p:pic>
      <p:pic>
        <p:nvPicPr>
          <p:cNvPr id="5" name="Picture 4" descr="C:\Documents and Settings\Кирилл\Рабочий стол\Рабочий стол\МАМА\анимация\289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29454" y="428604"/>
            <a:ext cx="1800000" cy="1620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142852"/>
            <a:ext cx="8215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              У парусных судов очень красивые названия:</a:t>
            </a:r>
            <a:endParaRPr lang="ru-RU" sz="2400" b="1" dirty="0"/>
          </a:p>
        </p:txBody>
      </p:sp>
      <p:pic>
        <p:nvPicPr>
          <p:cNvPr id="1026" name="Picture 2" descr="C:\Documents and Settings\Кирилл\Рабочий стол\транспорт\0c383fd786c0cefab6c0412b4c6db9c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642918"/>
            <a:ext cx="3500462" cy="3019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Documents and Settings\Кирилл\Рабочий стол\транспорт\096e5139511fd5bd2b9b0b158af61a2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4143380"/>
            <a:ext cx="4000528" cy="2305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Documents and Settings\Кирилл\Рабочий стол\транспорт\0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71934" y="642918"/>
            <a:ext cx="4857784" cy="2981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C:\Documents and Settings\Кирилл\Рабочий стол\транспорт\06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14282" y="4143380"/>
            <a:ext cx="3932823" cy="23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28596" y="3714752"/>
            <a:ext cx="3071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             Каравелла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286380" y="3714752"/>
            <a:ext cx="19916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         </a:t>
            </a:r>
            <a:r>
              <a:rPr lang="ru-RU" sz="2000" b="1" dirty="0" smtClean="0"/>
              <a:t>Бригантина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00034" y="6500834"/>
            <a:ext cx="3643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                Шхуна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286380" y="6500834"/>
            <a:ext cx="1759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                  </a:t>
            </a:r>
            <a:r>
              <a:rPr lang="ru-RU" sz="2000" b="1" dirty="0" smtClean="0"/>
              <a:t>Челн</a:t>
            </a:r>
            <a:endParaRPr lang="ru-RU" sz="2000" b="1" dirty="0"/>
          </a:p>
        </p:txBody>
      </p:sp>
      <p:pic>
        <p:nvPicPr>
          <p:cNvPr id="1033" name="Picture 9" descr="C:\Documents and Settings\Кирилл\Рабочий стол\анимация\76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57554" y="3071810"/>
            <a:ext cx="1459132" cy="1512000"/>
          </a:xfrm>
          <a:prstGeom prst="rect">
            <a:avLst/>
          </a:prstGeom>
          <a:noFill/>
        </p:spPr>
      </p:pic>
      <p:pic>
        <p:nvPicPr>
          <p:cNvPr id="12" name="02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email"/>
          <a:stretch>
            <a:fillRect/>
          </a:stretch>
        </p:blipFill>
        <p:spPr>
          <a:xfrm>
            <a:off x="142844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3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000"/>
                            </p:stCondLst>
                            <p:childTnLst>
                              <p:par>
                                <p:cTn id="3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000"/>
                            </p:stCondLst>
                            <p:childTnLst>
                              <p:par>
                                <p:cTn id="4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6224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8929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Затем появился </a:t>
            </a:r>
            <a:r>
              <a:rPr lang="ru-RU" sz="2000" b="1" dirty="0" smtClean="0"/>
              <a:t>пароход</a:t>
            </a:r>
            <a:r>
              <a:rPr lang="ru-RU" sz="2000" dirty="0" smtClean="0"/>
              <a:t>. Это корабль с высокой трубой, с колёсами по бортам,</a:t>
            </a:r>
          </a:p>
          <a:p>
            <a:r>
              <a:rPr lang="ru-RU" sz="2000" dirty="0" smtClean="0"/>
              <a:t>а внутри у него стояла паровая машина и котёл. </a:t>
            </a:r>
          </a:p>
        </p:txBody>
      </p:sp>
      <p:pic>
        <p:nvPicPr>
          <p:cNvPr id="1026" name="Picture 2" descr="C:\Documents and Settings\Кирилл\Рабочий стол\транспорт\d3124201cb5d9e2bebe1a0fa8172b5a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857232"/>
            <a:ext cx="5354387" cy="356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Documents and Settings\Кирилл\Рабочий стол\транспорт\0000553339-preview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423610" y="3834000"/>
            <a:ext cx="4720390" cy="30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Documents and Settings\Кирилл\Рабочий стол\анимация\286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57290" y="4786322"/>
            <a:ext cx="1446738" cy="1800000"/>
          </a:xfrm>
          <a:prstGeom prst="rect">
            <a:avLst/>
          </a:prstGeom>
          <a:noFill/>
        </p:spPr>
      </p:pic>
      <p:pic>
        <p:nvPicPr>
          <p:cNvPr id="1029" name="Picture 5" descr="C:\Documents and Settings\Кирилл\Рабочий стол\анимация\жзж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57950" y="1142984"/>
            <a:ext cx="1908000" cy="1908000"/>
          </a:xfrm>
          <a:prstGeom prst="rect">
            <a:avLst/>
          </a:prstGeom>
          <a:noFill/>
        </p:spPr>
      </p:pic>
      <p:pic>
        <p:nvPicPr>
          <p:cNvPr id="8" name="гудок пароход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email"/>
          <a:stretch>
            <a:fillRect/>
          </a:stretch>
        </p:blipFill>
        <p:spPr>
          <a:xfrm>
            <a:off x="142844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0"/>
                            </p:stCondLst>
                            <p:childTnLst>
                              <p:par>
                                <p:cTn id="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39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14290"/>
            <a:ext cx="7901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                 Машина начинала работать, гребные колёса вертелись.</a:t>
            </a:r>
          </a:p>
          <a:p>
            <a:r>
              <a:rPr lang="ru-RU" sz="2000" b="1" dirty="0" smtClean="0"/>
              <a:t>                      И корабль мог плыть против ветра и против течения.</a:t>
            </a:r>
          </a:p>
        </p:txBody>
      </p:sp>
      <p:pic>
        <p:nvPicPr>
          <p:cNvPr id="1027" name="Picture 3" descr="C:\Documents and Settings\Кирилл\Рабочий стол\анимация\58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4714884"/>
            <a:ext cx="3397584" cy="2052000"/>
          </a:xfrm>
          <a:prstGeom prst="rect">
            <a:avLst/>
          </a:prstGeom>
          <a:noFill/>
        </p:spPr>
      </p:pic>
      <p:pic>
        <p:nvPicPr>
          <p:cNvPr id="2051" name="Picture 3" descr="C:\Documents and Settings\Кирилл\Рабочий стол\транспорт\121034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57290" y="1000108"/>
            <a:ext cx="6394428" cy="36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Documents and Settings\Кирилл\Рабочий стол\анимация\274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3438" y="3357562"/>
            <a:ext cx="1080000" cy="1080000"/>
          </a:xfrm>
          <a:prstGeom prst="rect">
            <a:avLst/>
          </a:prstGeom>
          <a:noFill/>
        </p:spPr>
      </p:pic>
      <p:pic>
        <p:nvPicPr>
          <p:cNvPr id="8" name="моторное отделени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email"/>
          <a:stretch>
            <a:fillRect/>
          </a:stretch>
        </p:blipFill>
        <p:spPr>
          <a:xfrm>
            <a:off x="428596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8981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429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 Заменили гребное колесо на гребной винт, убрали с корабля паровую машину.</a:t>
            </a:r>
          </a:p>
          <a:p>
            <a:r>
              <a:rPr lang="ru-RU" sz="2000" dirty="0" smtClean="0"/>
              <a:t>   Она много места занимала, для неё много угля нужно. Поставили тепловые</a:t>
            </a:r>
          </a:p>
          <a:p>
            <a:r>
              <a:rPr lang="ru-RU" sz="2000" dirty="0" smtClean="0"/>
              <a:t>    двигатели, работающие на мазуте. </a:t>
            </a:r>
            <a:endParaRPr lang="ru-RU" sz="2000" dirty="0"/>
          </a:p>
        </p:txBody>
      </p:sp>
      <p:pic>
        <p:nvPicPr>
          <p:cNvPr id="1026" name="Picture 2" descr="C:\Documents and Settings\Кирилл\Рабочий стол\транспорт\0000462787-preview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2000240"/>
            <a:ext cx="3088797" cy="435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" name="Picture 7" descr="C:\Documents and Settings\Кирилл\Рабочий стол\транспорт\post-31585-121042608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14678" y="1571612"/>
            <a:ext cx="5786478" cy="3981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2" name="Picture 8" descr="C:\Documents and Settings\Кирилл\Рабочий стол\анимация\131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786" y="1285860"/>
            <a:ext cx="1728000" cy="1728000"/>
          </a:xfrm>
          <a:prstGeom prst="rect">
            <a:avLst/>
          </a:prstGeom>
          <a:noFill/>
        </p:spPr>
      </p:pic>
      <p:pic>
        <p:nvPicPr>
          <p:cNvPr id="1033" name="Picture 9" descr="C:\Documents and Settings\Кирилл\Рабочий стол\анимация\160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29124" y="5643578"/>
            <a:ext cx="3150000" cy="100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143372" y="1142984"/>
            <a:ext cx="4286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         Так появился </a:t>
            </a:r>
            <a:r>
              <a:rPr lang="ru-RU" sz="2000" b="1" dirty="0" smtClean="0"/>
              <a:t>теплоход.</a:t>
            </a:r>
            <a:endParaRPr lang="ru-RU" sz="2000" b="1" dirty="0"/>
          </a:p>
        </p:txBody>
      </p:sp>
      <p:pic>
        <p:nvPicPr>
          <p:cNvPr id="8" name="вентилятор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email"/>
          <a:stretch>
            <a:fillRect/>
          </a:stretch>
        </p:blipFill>
        <p:spPr>
          <a:xfrm>
            <a:off x="214282" y="64293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3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3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00"/>
                            </p:stCondLst>
                            <p:childTnLst>
                              <p:par>
                                <p:cTn id="3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163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214290"/>
            <a:ext cx="800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     </a:t>
            </a:r>
            <a:r>
              <a:rPr lang="ru-RU" sz="2400" b="1" dirty="0" smtClean="0"/>
              <a:t>Теперь большинство кораблей – теплоходы.</a:t>
            </a:r>
            <a:endParaRPr lang="ru-RU" sz="2400" b="1" dirty="0"/>
          </a:p>
        </p:txBody>
      </p:sp>
      <p:pic>
        <p:nvPicPr>
          <p:cNvPr id="2050" name="Picture 2" descr="C:\Documents and Settings\Кирилл\Рабочий стол\транспорт\7be017d0e7bb1c0292c3128cb409203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785794"/>
            <a:ext cx="4214842" cy="280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Documents and Settings\Кирилл\Рабочий стол\транспорт\29e4afbe4c778c0d3594ba846c38021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3786190"/>
            <a:ext cx="4214842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C:\Documents and Settings\Кирилл\Рабочий стол\транспорт\cf2d2ce96ea5f5822a51132791199f2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86314" y="785794"/>
            <a:ext cx="4110432" cy="2807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 descr="C:\Documents and Settings\Кирилл\Рабочий стол\транспорт\0000692488-preview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786314" y="3786190"/>
            <a:ext cx="4148134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C:\Documents and Settings\Кирилл\Рабочий стол\анимация\131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000496" y="3071810"/>
            <a:ext cx="1368000" cy="1368000"/>
          </a:xfrm>
          <a:prstGeom prst="rect">
            <a:avLst/>
          </a:prstGeom>
          <a:noFill/>
        </p:spPr>
      </p:pic>
      <p:pic>
        <p:nvPicPr>
          <p:cNvPr id="10" name="теплоход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email"/>
          <a:stretch>
            <a:fillRect/>
          </a:stretch>
        </p:blipFill>
        <p:spPr>
          <a:xfrm>
            <a:off x="357158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790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14290"/>
            <a:ext cx="828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 наши дни  люди сумели построить особые корабли, которые работают</a:t>
            </a:r>
          </a:p>
          <a:p>
            <a:r>
              <a:rPr lang="ru-RU" sz="2000" b="1" dirty="0" smtClean="0"/>
              <a:t>                                             на атомном топливе.</a:t>
            </a:r>
            <a:endParaRPr lang="ru-RU" sz="2000" b="1" dirty="0"/>
          </a:p>
        </p:txBody>
      </p:sp>
      <p:pic>
        <p:nvPicPr>
          <p:cNvPr id="1026" name="Picture 2" descr="C:\Documents and Settings\Кирилл\Рабочий стол\транспорт\Foto-6KW4FQXS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81500" y="857232"/>
            <a:ext cx="4762500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Documents and Settings\Кирилл\Рабочий стол\транспорт\Ships_In_the_Arctic_ice_013603_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3714728"/>
            <a:ext cx="4905000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0" y="3286124"/>
            <a:ext cx="3063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                         Ледокол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214942" y="3857628"/>
            <a:ext cx="3099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     Подводная лодка</a:t>
            </a:r>
            <a:endParaRPr lang="ru-RU" sz="2400" b="1" dirty="0"/>
          </a:p>
        </p:txBody>
      </p:sp>
      <p:pic>
        <p:nvPicPr>
          <p:cNvPr id="1030" name="Picture 6" descr="C:\Documents and Settings\Кирилл\Рабочий стол\анимация\33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29256" y="4286256"/>
            <a:ext cx="2982870" cy="2088000"/>
          </a:xfrm>
          <a:prstGeom prst="rect">
            <a:avLst/>
          </a:prstGeom>
          <a:noFill/>
        </p:spPr>
      </p:pic>
      <p:pic>
        <p:nvPicPr>
          <p:cNvPr id="1031" name="Picture 7" descr="C:\Documents and Settings\Кирилл\Рабочий стол\анимация\юю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58" y="1500174"/>
            <a:ext cx="3487500" cy="1116000"/>
          </a:xfrm>
          <a:prstGeom prst="rect">
            <a:avLst/>
          </a:prstGeom>
          <a:noFill/>
        </p:spPr>
      </p:pic>
      <p:pic>
        <p:nvPicPr>
          <p:cNvPr id="10" name="перископ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email"/>
          <a:stretch>
            <a:fillRect/>
          </a:stretch>
        </p:blipFill>
        <p:spPr>
          <a:xfrm>
            <a:off x="8429652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795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42852"/>
            <a:ext cx="842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                        У кораблей, как и у людей, разные профессии:</a:t>
            </a:r>
            <a:endParaRPr lang="ru-RU" sz="2000" b="1" dirty="0"/>
          </a:p>
        </p:txBody>
      </p:sp>
      <p:pic>
        <p:nvPicPr>
          <p:cNvPr id="1027" name="Picture 3" descr="C:\Documents and Settings\Кирилл\Рабочий стол\транспорт\bf376d909d5f129f821e7c70e08ec9d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785794"/>
            <a:ext cx="3544618" cy="230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Documents and Settings\Кирилл\Рабочий стол\транспорт\Foto-7FZJA7D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34" y="714356"/>
            <a:ext cx="3408000" cy="255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C:\Documents and Settings\Кирилл\Рабочий стол\транспорт\Foto-VT6YVSUC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5720" y="3643314"/>
            <a:ext cx="3767441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71472" y="3214686"/>
            <a:ext cx="2638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      Военный корабль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143504" y="3143248"/>
            <a:ext cx="3283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Корабль – подъёмный кран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28596" y="6357958"/>
            <a:ext cx="350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         Корабль - аэродром</a:t>
            </a:r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715008" y="6357958"/>
            <a:ext cx="278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Пожарный корабль</a:t>
            </a:r>
            <a:endParaRPr lang="ru-RU" sz="2000" b="1" dirty="0"/>
          </a:p>
        </p:txBody>
      </p:sp>
      <p:pic>
        <p:nvPicPr>
          <p:cNvPr id="4098" name="Picture 2" descr="C:\Documents and Settings\Кирилл\Рабочий стол\транспорт\cover_f77e1e4ac073e9103e9c250dd779da14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929190" y="3643314"/>
            <a:ext cx="3810000" cy="2714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142852"/>
            <a:ext cx="7325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           Инженеры сконструировали суда на </a:t>
            </a:r>
            <a:r>
              <a:rPr lang="ru-RU" sz="2000" b="1" dirty="0" smtClean="0"/>
              <a:t>воздушной подушке</a:t>
            </a:r>
            <a:r>
              <a:rPr lang="ru-RU" sz="2000" dirty="0" smtClean="0"/>
              <a:t>:</a:t>
            </a:r>
            <a:endParaRPr lang="ru-RU" sz="2000" dirty="0"/>
          </a:p>
        </p:txBody>
      </p:sp>
      <p:pic>
        <p:nvPicPr>
          <p:cNvPr id="1026" name="Picture 2" descr="C:\Documents and Settings\Кирилл\Рабочий стол\транспорт\93dd3312da8e05a13bf0e121421ff0f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643314"/>
            <a:ext cx="3769222" cy="255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C:\Documents and Settings\Кирилл\Рабочий стол\транспорт\a209daea73a720711bbad948f322ed0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642918"/>
            <a:ext cx="3951302" cy="255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C:\Documents and Settings\Кирилл\Рабочий стол\транспорт\post-2379-1207456493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929190" y="642918"/>
            <a:ext cx="3758836" cy="255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714612" y="3214686"/>
            <a:ext cx="3000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на подводных крыльях: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57224" y="6286520"/>
            <a:ext cx="7929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                А какой водный транспорт будет в будущем???</a:t>
            </a:r>
            <a:endParaRPr lang="ru-RU" sz="2000" b="1" dirty="0"/>
          </a:p>
        </p:txBody>
      </p:sp>
      <p:pic>
        <p:nvPicPr>
          <p:cNvPr id="5122" name="Picture 2" descr="C:\Documents and Settings\Кирилл\Рабочий стол\транспорт\img--i-1947-w-640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929190" y="3643314"/>
            <a:ext cx="3857652" cy="27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воздушная подуш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email"/>
          <a:stretch>
            <a:fillRect/>
          </a:stretch>
        </p:blipFill>
        <p:spPr>
          <a:xfrm>
            <a:off x="214282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1" dur="3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5" dur="3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4975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7148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</a:rPr>
              <a:t>    Конец первой</a:t>
            </a:r>
            <a:r>
              <a:rPr lang="en-US" sz="7200" b="1" dirty="0" smtClean="0">
                <a:solidFill>
                  <a:srgbClr val="C00000"/>
                </a:solidFill>
              </a:rPr>
              <a:t> </a:t>
            </a:r>
            <a:r>
              <a:rPr lang="ru-RU" sz="7200" b="1" dirty="0" smtClean="0">
                <a:solidFill>
                  <a:srgbClr val="C00000"/>
                </a:solidFill>
              </a:rPr>
              <a:t>части</a:t>
            </a:r>
            <a:endParaRPr lang="ru-RU" sz="72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1928802"/>
            <a:ext cx="79385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Презентацию составила Щедрова Е.В.,</a:t>
            </a:r>
          </a:p>
          <a:p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воспитатель МДОУ №16 «Росинка»</a:t>
            </a:r>
          </a:p>
          <a:p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                         г.Северодвинск</a:t>
            </a:r>
            <a:endParaRPr lang="ru-RU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4357694"/>
            <a:ext cx="814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          Использованы ресурсы Интернета.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6143644"/>
            <a:ext cx="8072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Вы скачали презентацию на сайте – </a:t>
            </a:r>
            <a:r>
              <a:rPr lang="en-US" sz="2800" b="1" dirty="0" smtClean="0">
                <a:solidFill>
                  <a:srgbClr val="7030A0"/>
                </a:solidFill>
              </a:rPr>
              <a:t>viki</a:t>
            </a:r>
            <a:r>
              <a:rPr lang="ru-RU" sz="2800" b="1" dirty="0" smtClean="0">
                <a:solidFill>
                  <a:srgbClr val="7030A0"/>
                </a:solidFill>
              </a:rPr>
              <a:t>.</a:t>
            </a:r>
            <a:r>
              <a:rPr lang="en-US" sz="2800" b="1" dirty="0" smtClean="0">
                <a:solidFill>
                  <a:srgbClr val="7030A0"/>
                </a:solidFill>
              </a:rPr>
              <a:t>rdf</a:t>
            </a:r>
            <a:r>
              <a:rPr lang="ru-RU" sz="2800" b="1" dirty="0" smtClean="0">
                <a:solidFill>
                  <a:srgbClr val="7030A0"/>
                </a:solidFill>
              </a:rPr>
              <a:t>.</a:t>
            </a:r>
            <a:r>
              <a:rPr lang="en-US" sz="2800" b="1" dirty="0" smtClean="0">
                <a:solidFill>
                  <a:srgbClr val="7030A0"/>
                </a:solidFill>
              </a:rPr>
              <a:t>ru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flipH="1">
            <a:off x="928660" y="428604"/>
            <a:ext cx="75009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</a:t>
            </a:r>
          </a:p>
          <a:p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14942" y="4929198"/>
            <a:ext cx="39290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Все перевозочные средства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    Для человека так важны.</a:t>
            </a:r>
          </a:p>
          <a:p>
            <a:r>
              <a:rPr lang="ru-RU" b="1" dirty="0" smtClean="0"/>
              <a:t>         Людей доставят к месту, грузы</a:t>
            </a:r>
          </a:p>
          <a:p>
            <a:r>
              <a:rPr lang="ru-RU" b="1" dirty="0" smtClean="0"/>
              <a:t>         Они всегда, везде нужны.      </a:t>
            </a:r>
            <a:endParaRPr lang="ru-RU" b="1" dirty="0"/>
          </a:p>
        </p:txBody>
      </p:sp>
      <p:pic>
        <p:nvPicPr>
          <p:cNvPr id="1026" name="Picture 2" descr="C:\Documents and Settings\Кирилл\Рабочий стол\транспорт\тмс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357166"/>
            <a:ext cx="3960000" cy="39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28596" y="4857760"/>
            <a:ext cx="344626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Различный транспорт перевозит</a:t>
            </a:r>
          </a:p>
          <a:p>
            <a:r>
              <a:rPr lang="ru-RU" b="1" dirty="0" smtClean="0"/>
              <a:t>Людей и грузы каждый час,</a:t>
            </a:r>
          </a:p>
          <a:p>
            <a:r>
              <a:rPr lang="ru-RU" b="1" dirty="0" smtClean="0"/>
              <a:t>И по горам, и в деревнях,</a:t>
            </a:r>
          </a:p>
          <a:p>
            <a:r>
              <a:rPr lang="ru-RU" b="1" dirty="0" smtClean="0"/>
              <a:t>И под землёй, и на морях.</a:t>
            </a:r>
          </a:p>
          <a:p>
            <a:r>
              <a:rPr lang="ru-RU" b="1" dirty="0" smtClean="0"/>
              <a:t>В пустыне, даже в небесах.</a:t>
            </a:r>
            <a:endParaRPr lang="ru-RU" b="1" dirty="0"/>
          </a:p>
        </p:txBody>
      </p:sp>
      <p:pic>
        <p:nvPicPr>
          <p:cNvPr id="2" name="Picture 2" descr="C:\Documents and Settings\Кирилл\Рабочий стол\анимация\ыыы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" y="642918"/>
            <a:ext cx="2582829" cy="1584000"/>
          </a:xfrm>
          <a:prstGeom prst="rect">
            <a:avLst/>
          </a:prstGeom>
          <a:noFill/>
        </p:spPr>
      </p:pic>
      <p:pic>
        <p:nvPicPr>
          <p:cNvPr id="1027" name="Picture 3" descr="C:\Documents and Settings\Кирилл\Рабочий стол\анимация\38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69000" y="1000108"/>
            <a:ext cx="2475000" cy="792000"/>
          </a:xfrm>
          <a:prstGeom prst="rect">
            <a:avLst/>
          </a:prstGeom>
          <a:noFill/>
        </p:spPr>
      </p:pic>
      <p:pic>
        <p:nvPicPr>
          <p:cNvPr id="1028" name="Picture 4" descr="C:\Documents and Settings\Кирилл\Рабочий стол\анимация\132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714620"/>
            <a:ext cx="2729047" cy="1728000"/>
          </a:xfrm>
          <a:prstGeom prst="rect">
            <a:avLst/>
          </a:prstGeom>
          <a:noFill/>
        </p:spPr>
      </p:pic>
      <p:pic>
        <p:nvPicPr>
          <p:cNvPr id="14" name="транспорт еде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email"/>
          <a:stretch>
            <a:fillRect/>
          </a:stretch>
        </p:blipFill>
        <p:spPr>
          <a:xfrm>
            <a:off x="285720" y="6357958"/>
            <a:ext cx="304800" cy="304800"/>
          </a:xfrm>
          <a:prstGeom prst="rect">
            <a:avLst/>
          </a:prstGeom>
        </p:spPr>
      </p:pic>
      <p:pic>
        <p:nvPicPr>
          <p:cNvPr id="2052" name="Picture 4" descr="C:\Documents and Settings\Кирилл\Рабочий стол\Рабочий стол\МАМА\анимация\26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000496" y="4572008"/>
            <a:ext cx="1524001" cy="828000"/>
          </a:xfrm>
          <a:prstGeom prst="rect">
            <a:avLst/>
          </a:prstGeom>
          <a:noFill/>
        </p:spPr>
      </p:pic>
      <p:pic>
        <p:nvPicPr>
          <p:cNvPr id="3" name="Picture 2" descr="C:\Documents and Settings\Кирилл\Рабочий стол\Рабочий стол\МАМА\анимация\92.gif"/>
          <p:cNvPicPr>
            <a:picLocks noChangeAspect="1" noChangeArrowheads="1" noCrop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6578" y="2571744"/>
            <a:ext cx="2123520" cy="1512000"/>
          </a:xfrm>
          <a:prstGeom prst="rect">
            <a:avLst/>
          </a:prstGeom>
          <a:noFill/>
        </p:spPr>
      </p:pic>
      <p:pic>
        <p:nvPicPr>
          <p:cNvPr id="4" name="Picture 3" descr="C:\Documents and Settings\Кирилл\Рабочий стол\Рабочий стол\МАМА\анимация\257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357554" y="5429264"/>
            <a:ext cx="2628900" cy="1228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888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Кирилл\Рабочий стол\анимация\1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4643446"/>
            <a:ext cx="3240540" cy="2016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44" y="500042"/>
            <a:ext cx="90011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       А на чём люди</a:t>
            </a:r>
          </a:p>
          <a:p>
            <a:r>
              <a:rPr lang="ru-RU" sz="2800" dirty="0" smtClean="0"/>
              <a:t>   передвигались раньше?</a:t>
            </a:r>
          </a:p>
          <a:p>
            <a:r>
              <a:rPr lang="ru-RU" sz="2800" dirty="0" smtClean="0"/>
              <a:t>           Хочешь узнать?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2910" y="4857760"/>
            <a:ext cx="41025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Тогда отправляйся с нами</a:t>
            </a:r>
          </a:p>
          <a:p>
            <a:r>
              <a:rPr lang="ru-RU" sz="2800" dirty="0" smtClean="0"/>
              <a:t>         в путешествие</a:t>
            </a:r>
          </a:p>
          <a:p>
            <a:r>
              <a:rPr lang="ru-RU" sz="2800" dirty="0" smtClean="0"/>
              <a:t>    на машине времени!</a:t>
            </a:r>
            <a:endParaRPr lang="ru-RU" sz="2800" dirty="0"/>
          </a:p>
        </p:txBody>
      </p:sp>
      <p:pic>
        <p:nvPicPr>
          <p:cNvPr id="2050" name="Picture 2" descr="C:\Documents and Settings\Кирилл\Рабочий стол\транспорт\9b362d1c77f34c44f87e3140b99f264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43504" y="214290"/>
            <a:ext cx="3452160" cy="4176000"/>
          </a:xfrm>
          <a:prstGeom prst="rect">
            <a:avLst/>
          </a:prstGeom>
          <a:noFill/>
        </p:spPr>
      </p:pic>
      <p:pic>
        <p:nvPicPr>
          <p:cNvPr id="2051" name="Picture 3" descr="C:\Documents and Settings\Кирилл\Рабочий стол\анимация\ооо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4414" y="2000240"/>
            <a:ext cx="2394098" cy="2628000"/>
          </a:xfrm>
          <a:prstGeom prst="rect">
            <a:avLst/>
          </a:prstGeom>
          <a:noFill/>
        </p:spPr>
      </p:pic>
      <p:pic>
        <p:nvPicPr>
          <p:cNvPr id="7" name="01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email"/>
          <a:stretch>
            <a:fillRect/>
          </a:stretch>
        </p:blipFill>
        <p:spPr>
          <a:xfrm>
            <a:off x="428596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62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57290" y="1000108"/>
            <a:ext cx="7111947" cy="2677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6000" b="1" u="sng" dirty="0" smtClean="0">
                <a:solidFill>
                  <a:srgbClr val="C00000"/>
                </a:solidFill>
              </a:rPr>
              <a:t>Путешествие второе</a:t>
            </a:r>
          </a:p>
          <a:p>
            <a:endParaRPr lang="ru-RU" sz="6000" u="sng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«По морям, по волнам…»</a:t>
            </a:r>
            <a:endParaRPr lang="ru-RU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Picture 2" descr="C:\Documents and Settings\Кирилл\Рабочий стол\анимация\дч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4429132"/>
            <a:ext cx="2419200" cy="1728000"/>
          </a:xfrm>
          <a:prstGeom prst="rect">
            <a:avLst/>
          </a:prstGeom>
          <a:noFill/>
        </p:spPr>
      </p:pic>
      <p:pic>
        <p:nvPicPr>
          <p:cNvPr id="1027" name="Picture 3" descr="C:\Documents and Settings\Кирилл\Рабочий стол\анимация\дч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4500570"/>
            <a:ext cx="2318400" cy="1656000"/>
          </a:xfrm>
          <a:prstGeom prst="rect">
            <a:avLst/>
          </a:prstGeom>
          <a:noFill/>
        </p:spPr>
      </p:pic>
      <p:pic>
        <p:nvPicPr>
          <p:cNvPr id="3" name="Picture 2" descr="C:\Documents and Settings\Кирилл\Рабочий стол\анимация\ггш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68" y="3929066"/>
            <a:ext cx="1781593" cy="2412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786842" y="37147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 spd="med">
    <p:wheel spokes="3"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285728"/>
            <a:ext cx="88408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Большая часть нашей планеты состоит из воды – океанов, морей, озёр и рек.</a:t>
            </a:r>
          </a:p>
          <a:p>
            <a:r>
              <a:rPr lang="ru-RU" sz="2000" dirty="0" smtClean="0"/>
              <a:t> Людям наравне с наземными нужны были и средства передвижения по воде.</a:t>
            </a:r>
          </a:p>
          <a:p>
            <a:endParaRPr lang="ru-RU" sz="2000" dirty="0"/>
          </a:p>
        </p:txBody>
      </p:sp>
      <p:pic>
        <p:nvPicPr>
          <p:cNvPr id="1026" name="Picture 2" descr="C:\Documents and Settings\Кирилл\Рабочий стол\транспорт\bigimg01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062000"/>
            <a:ext cx="9144000" cy="579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водный пото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214282" y="0"/>
            <a:ext cx="304800" cy="304800"/>
          </a:xfrm>
          <a:prstGeom prst="rect">
            <a:avLst/>
          </a:prstGeom>
        </p:spPr>
      </p:pic>
      <p:pic>
        <p:nvPicPr>
          <p:cNvPr id="3" name="Picture 2" descr="C:\Documents and Settings\Кирилл\Рабочий стол\Рабочий стол\МАМА\анимация\бб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14612" y="2571744"/>
            <a:ext cx="628650" cy="1143000"/>
          </a:xfrm>
          <a:prstGeom prst="rect">
            <a:avLst/>
          </a:prstGeom>
          <a:noFill/>
        </p:spPr>
      </p:pic>
      <p:pic>
        <p:nvPicPr>
          <p:cNvPr id="4" name="Picture 3" descr="C:\Documents and Settings\Кирилл\Рабочий стол\Рабочий стол\МАМА\анимация\ее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57818" y="2571744"/>
            <a:ext cx="1143000" cy="1143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76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285728"/>
            <a:ext cx="7286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Древний человек заметил: реку </a:t>
            </a:r>
            <a:r>
              <a:rPr lang="ru-RU" sz="2000" b="1" dirty="0" smtClean="0"/>
              <a:t>на бревне </a:t>
            </a:r>
            <a:r>
              <a:rPr lang="ru-RU" sz="2000" dirty="0" smtClean="0"/>
              <a:t>переплыть можно. </a:t>
            </a:r>
          </a:p>
          <a:p>
            <a:r>
              <a:rPr lang="ru-RU" sz="2000" dirty="0" smtClean="0"/>
              <a:t>            Подгребай ладонями, да смотри не перевернись.</a:t>
            </a:r>
            <a:endParaRPr lang="ru-RU" sz="2000" dirty="0"/>
          </a:p>
        </p:txBody>
      </p:sp>
      <p:pic>
        <p:nvPicPr>
          <p:cNvPr id="1027" name="Picture 3" descr="C:\Documents and Settings\Кирилл\Рабочий стол\транспорт\0000283864-preview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026000"/>
            <a:ext cx="9144000" cy="583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Documents and Settings\Кирилл\Рабочий стол\анимация\бб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2357430"/>
            <a:ext cx="1801800" cy="3276000"/>
          </a:xfrm>
          <a:prstGeom prst="rect">
            <a:avLst/>
          </a:prstGeom>
          <a:noFill/>
        </p:spPr>
      </p:pic>
      <p:pic>
        <p:nvPicPr>
          <p:cNvPr id="6" name="руче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email"/>
          <a:stretch>
            <a:fillRect/>
          </a:stretch>
        </p:blipFill>
        <p:spPr>
          <a:xfrm>
            <a:off x="428596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8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285728"/>
            <a:ext cx="7358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Потом люди догадались соединить несколько брёвен вместе.</a:t>
            </a:r>
          </a:p>
          <a:p>
            <a:r>
              <a:rPr lang="ru-RU" sz="2000" dirty="0" smtClean="0"/>
              <a:t>                                          Получился </a:t>
            </a:r>
            <a:r>
              <a:rPr lang="ru-RU" sz="2000" b="1" dirty="0" smtClean="0"/>
              <a:t>плот.</a:t>
            </a:r>
            <a:endParaRPr lang="ru-RU" sz="2000" b="1" dirty="0"/>
          </a:p>
        </p:txBody>
      </p:sp>
      <p:pic>
        <p:nvPicPr>
          <p:cNvPr id="1026" name="Picture 2" descr="C:\Documents and Settings\Кирилл\Рабочий стол\транспорт\0000096194-previe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62000"/>
            <a:ext cx="9144000" cy="579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285728"/>
            <a:ext cx="9001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    Затем догадались люди выдолбить середину бревна. Получилась </a:t>
            </a:r>
            <a:r>
              <a:rPr lang="ru-RU" sz="2000" b="1" dirty="0" smtClean="0"/>
              <a:t>лодка.</a:t>
            </a:r>
          </a:p>
          <a:p>
            <a:r>
              <a:rPr lang="ru-RU" sz="2000" dirty="0" smtClean="0"/>
              <a:t>                А потом заметили: двигать лодку удобно широким веслом.</a:t>
            </a:r>
            <a:endParaRPr lang="ru-RU" sz="2000" dirty="0"/>
          </a:p>
        </p:txBody>
      </p:sp>
      <p:pic>
        <p:nvPicPr>
          <p:cNvPr id="1028" name="Picture 4" descr="C:\Documents and Settings\Кирилл\Рабочий стол\анимация\2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500570"/>
            <a:ext cx="3639677" cy="2196000"/>
          </a:xfrm>
          <a:prstGeom prst="rect">
            <a:avLst/>
          </a:prstGeom>
          <a:noFill/>
        </p:spPr>
      </p:pic>
      <p:pic>
        <p:nvPicPr>
          <p:cNvPr id="2050" name="Picture 2" descr="C:\Documents and Settings\Кирилл\Рабочий стол\транспорт\54750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2844" y="1071546"/>
            <a:ext cx="4561535" cy="32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C:\Documents and Settings\Кирилл\Рабочий стол\Рабочий стол\МАМА\анимация\04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86314" y="1071546"/>
            <a:ext cx="4320000" cy="5760000"/>
          </a:xfrm>
          <a:prstGeom prst="rect">
            <a:avLst/>
          </a:prstGeom>
          <a:noFill/>
        </p:spPr>
      </p:pic>
      <p:pic>
        <p:nvPicPr>
          <p:cNvPr id="8" name="руче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email"/>
          <a:stretch>
            <a:fillRect/>
          </a:stretch>
        </p:blipFill>
        <p:spPr>
          <a:xfrm>
            <a:off x="357158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986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571480"/>
            <a:ext cx="4569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Поняли люди: лодка и без вёсел</a:t>
            </a:r>
          </a:p>
          <a:p>
            <a:r>
              <a:rPr lang="ru-RU" sz="2400" b="1" dirty="0" smtClean="0"/>
              <a:t>  может плавать, был бы ветер.</a:t>
            </a:r>
            <a:endParaRPr lang="ru-RU" sz="2400" b="1" dirty="0"/>
          </a:p>
        </p:txBody>
      </p:sp>
      <p:pic>
        <p:nvPicPr>
          <p:cNvPr id="1026" name="Picture 2" descr="C:\Documents and Settings\Кирилл\Рабочий стол\анимация\5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928802"/>
            <a:ext cx="4647200" cy="2952000"/>
          </a:xfrm>
          <a:prstGeom prst="rect">
            <a:avLst/>
          </a:prstGeom>
          <a:noFill/>
        </p:spPr>
      </p:pic>
      <p:pic>
        <p:nvPicPr>
          <p:cNvPr id="1028" name="Picture 4" descr="C:\Documents and Settings\Кирилл\Рабочий стол\транспорт\Ships_Beautiful_sailboat_014023_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36000" y="285728"/>
            <a:ext cx="4408000" cy="56148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00100" y="6000768"/>
            <a:ext cx="757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Поставили на лодку парус, и получился </a:t>
            </a:r>
            <a:r>
              <a:rPr lang="ru-RU" sz="2400" b="1" dirty="0" smtClean="0"/>
              <a:t>парусник.</a:t>
            </a:r>
            <a:endParaRPr lang="ru-RU" sz="2400" b="1" dirty="0"/>
          </a:p>
        </p:txBody>
      </p:sp>
      <p:pic>
        <p:nvPicPr>
          <p:cNvPr id="7" name="ветер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email"/>
          <a:stretch>
            <a:fillRect/>
          </a:stretch>
        </p:blipFill>
        <p:spPr>
          <a:xfrm>
            <a:off x="357158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6242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433</Words>
  <Application>Microsoft Office PowerPoint</Application>
  <PresentationFormat>Экран (4:3)</PresentationFormat>
  <Paragraphs>83</Paragraphs>
  <Slides>18</Slides>
  <Notes>18</Notes>
  <HiddenSlides>0</HiddenSlides>
  <MMClips>13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Путешествие на машине времени               (первая часть)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на машине времени</dc:title>
  <dc:creator>Кирилл</dc:creator>
  <cp:lastModifiedBy>Алина Славная</cp:lastModifiedBy>
  <cp:revision>21</cp:revision>
  <dcterms:created xsi:type="dcterms:W3CDTF">2009-05-22T18:56:52Z</dcterms:created>
  <dcterms:modified xsi:type="dcterms:W3CDTF">2014-12-05T20:26:10Z</dcterms:modified>
</cp:coreProperties>
</file>