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DB71-A457-46B0-8327-F1864507314F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3A16-2A72-44D4-A779-7A2ABD0620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3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7;&#1072;&#1088;&#1086;&#1074;&#1086;&#1079;%20&#1074;&#1099;&#1087;&#1091;&#1089;&#1082;&#1072;&#1077;&#1090;%20&#1087;&#1072;&#1088;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4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9;&#1090;&#1072;&#1088;&#1080;&#1085;&#1085;&#1099;&#1081;%20&#1072;&#1074;&#1090;&#1086;&#1084;&#1086;&#1073;&#1080;&#1083;&#1100;.mp3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5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18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1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9;&#1072;&#1074;&#1086;&#1076;&#1080;&#1090;&#1089;&#1103;%20&#1084;&#1072;&#1096;&#1080;&#1085;&#1072;.mp3" TargetMode="Externa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5;&#1088;&#1091;&#1079;&#1086;&#1074;&#1072;&#1103;%20&#1084;&#1072;&#1096;&#1080;&#1085;&#1072;.mp3" TargetMode="External"/><Relationship Id="rId6" Type="http://schemas.openxmlformats.org/officeDocument/2006/relationships/image" Target="../media/image70.gif"/><Relationship Id="rId5" Type="http://schemas.openxmlformats.org/officeDocument/2006/relationships/image" Target="../media/image69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106.mp3" TargetMode="External"/><Relationship Id="rId6" Type="http://schemas.openxmlformats.org/officeDocument/2006/relationships/image" Target="../media/image75.gif"/><Relationship Id="rId5" Type="http://schemas.openxmlformats.org/officeDocument/2006/relationships/image" Target="../media/image74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7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7;&#1086;&#1078;&#1072;&#1088;&#1085;&#1072;&#1103;.mp3" TargetMode="Externa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8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4;&#1077;&#1090;&#1088;&#1086;.mp3" TargetMode="Externa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90;&#1088;&#1072;&#1085;&#1089;&#1087;&#1086;&#1088;&#1090;%20&#1077;&#1076;&#1077;&#1090;.mp3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11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4;%20&#1076;&#1077;&#1088;&#1077;&#1074;&#1085;&#1077;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55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43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7;&#1072;&#1088;.mp3" TargetMode="Externa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10" Type="http://schemas.openxmlformats.org/officeDocument/2006/relationships/image" Target="../media/image41.gif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385897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</a:rPr>
              <a:t>Путешествие на машине времени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</a:t>
            </a:r>
            <a:r>
              <a:rPr lang="ru-RU" sz="4900" b="1" dirty="0" smtClean="0">
                <a:solidFill>
                  <a:srgbClr val="C00000"/>
                </a:solidFill>
              </a:rPr>
              <a:t>(первая часть)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63829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(история транспорта)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C:\Documents and Settings\Кирилл\Рабочий стол\анимация\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636"/>
            <a:ext cx="2227038" cy="1656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анимация\юю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072074"/>
            <a:ext cx="3150000" cy="1008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анимация\3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143512"/>
            <a:ext cx="2155596" cy="129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435769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Кирилл\Рабочий стол\Рабочий стол\МАМА\анимация\9ю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14290"/>
            <a:ext cx="1458422" cy="1836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Рабочий стол\МАМА\анимация\7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85728"/>
            <a:ext cx="1632837" cy="1692000"/>
          </a:xfrm>
          <a:prstGeom prst="rect">
            <a:avLst/>
          </a:prstGeom>
          <a:noFill/>
        </p:spPr>
      </p:pic>
      <p:pic>
        <p:nvPicPr>
          <p:cNvPr id="5" name="Picture 4" descr="C:\Documents and Settings\Кирилл\Рабочий стол\Рабочий стол\МАМА\анимация\28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28604"/>
            <a:ext cx="1800000" cy="1620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401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Паровую машину установили на повозку. Вам она покажется смешной.</a:t>
            </a:r>
          </a:p>
          <a:p>
            <a:r>
              <a:rPr lang="ru-RU" sz="2000" dirty="0" smtClean="0"/>
              <a:t>Телега и телега. Тяжёлая, на больших колёсах. Впереди котёл, вроде </a:t>
            </a:r>
          </a:p>
          <a:p>
            <a:r>
              <a:rPr lang="ru-RU" sz="2000" dirty="0" smtClean="0"/>
              <a:t>огромной медной кастрюли. Двигалась медленно, со скоростью пешехода.</a:t>
            </a:r>
            <a:endParaRPr lang="ru-RU" sz="2000" dirty="0"/>
          </a:p>
        </p:txBody>
      </p:sp>
      <p:pic>
        <p:nvPicPr>
          <p:cNvPr id="1026" name="Picture 2" descr="C:\Documents and Settings\Кирилл\Рабочий стол\транспорт\Foto-YOXAPRD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86000"/>
            <a:ext cx="7296577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анимация\4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2800" y="2857496"/>
            <a:ext cx="1591200" cy="24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623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Посмотри на разные паровые машины:</a:t>
            </a:r>
            <a:endParaRPr lang="ru-RU" sz="2800" dirty="0"/>
          </a:p>
        </p:txBody>
      </p:sp>
      <p:pic>
        <p:nvPicPr>
          <p:cNvPr id="1026" name="Picture 2" descr="C:\Documents and Settings\Кирилл\Рабочий стол\транспорт\4e39e2f1f33017c037826919104ac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4002262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73324cf91d4b92805a1d5a87c3d396d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714356"/>
            <a:ext cx="3749438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Foto-AKCW37GX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3714752"/>
            <a:ext cx="384028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cce82cc1266a9b3ca2484b6c5bfbe3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714356"/>
            <a:ext cx="3731837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Documents and Settings\Кирилл\Рабочий стол\анимация\2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571744"/>
            <a:ext cx="8358246" cy="1343025"/>
          </a:xfrm>
          <a:prstGeom prst="rect">
            <a:avLst/>
          </a:prstGeom>
          <a:noFill/>
        </p:spPr>
      </p:pic>
      <p:pic>
        <p:nvPicPr>
          <p:cNvPr id="9" name="паровоз выпускает п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35715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Захотел человек сконструировать самодвижущуюся повозку.</a:t>
            </a:r>
          </a:p>
          <a:p>
            <a:r>
              <a:rPr lang="ru-RU" sz="2000" b="1" dirty="0" smtClean="0"/>
              <a:t> Но она появилась тогда, когда был изобретён бензиновый мотор.</a:t>
            </a:r>
          </a:p>
          <a:p>
            <a:r>
              <a:rPr lang="ru-RU" sz="2000" b="1" dirty="0" smtClean="0"/>
              <a:t>                                 </a:t>
            </a:r>
            <a:r>
              <a:rPr lang="ru-RU" sz="2000" b="1" u="sng" dirty="0" smtClean="0"/>
              <a:t>Первые автомобили выглядели так:</a:t>
            </a:r>
          </a:p>
          <a:p>
            <a:endParaRPr lang="ru-RU" sz="2400" dirty="0"/>
          </a:p>
        </p:txBody>
      </p:sp>
      <p:pic>
        <p:nvPicPr>
          <p:cNvPr id="1026" name="Picture 2" descr="C:\Documents and Settings\Кирилл\Рабочий стол\транспорт\8b52de5dd79b93f0f65e8cd63401f7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42984"/>
            <a:ext cx="3714776" cy="2628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транспорт\лд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142984"/>
            <a:ext cx="3442271" cy="2664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транспорт\уцу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000504"/>
            <a:ext cx="3317043" cy="2664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транспорт\хзх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071942"/>
            <a:ext cx="3682195" cy="2520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анимация\6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3071810"/>
            <a:ext cx="1065005" cy="1620000"/>
          </a:xfrm>
          <a:prstGeom prst="rect">
            <a:avLst/>
          </a:prstGeom>
          <a:noFill/>
        </p:spPr>
      </p:pic>
      <p:pic>
        <p:nvPicPr>
          <p:cNvPr id="10" name="старинный автомоби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49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220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потом автомобили начали быстро менять свой вид.</a:t>
            </a:r>
          </a:p>
          <a:p>
            <a:r>
              <a:rPr lang="ru-RU" sz="2400" dirty="0" smtClean="0"/>
              <a:t>                Стали строить </a:t>
            </a:r>
            <a:r>
              <a:rPr lang="ru-RU" sz="2400" b="1" dirty="0" smtClean="0"/>
              <a:t>легковые машины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pic>
        <p:nvPicPr>
          <p:cNvPr id="1026" name="Picture 2" descr="C:\Documents and Settings\Кирилл\Рабочий стол\транспорт\2a8361e8aa8131f436cddee2487a25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71546"/>
            <a:ext cx="3930993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c2390fdb7a884adf5bf1a86a35121d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3948177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Foto-JFBRFVQH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1071546"/>
            <a:ext cx="3504261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Documents and Settings\Кирилл\Рабочий стол\транспорт\2062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3929066"/>
            <a:ext cx="3648000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Documents and Settings\Кирилл\Рабочий стол\анимация\289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9058" y="3286124"/>
            <a:ext cx="1524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26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Автобусы: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3429000"/>
            <a:ext cx="33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Специальные машины:</a:t>
            </a:r>
            <a:endParaRPr lang="ru-RU" sz="2400" b="1" dirty="0"/>
          </a:p>
        </p:txBody>
      </p:sp>
      <p:pic>
        <p:nvPicPr>
          <p:cNvPr id="1026" name="Picture 2" descr="C:\Documents and Settings\Кирилл\Рабочий стол\транспорт\Foto-VUHY6DF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643314"/>
            <a:ext cx="2268000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гн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14356"/>
            <a:ext cx="333000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лж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714356"/>
            <a:ext cx="333000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1783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4000504"/>
            <a:ext cx="3968937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Кирилл\Рабочий стол\анимация\б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286256"/>
            <a:ext cx="1656000" cy="1656000"/>
          </a:xfrm>
          <a:prstGeom prst="rect">
            <a:avLst/>
          </a:prstGeom>
          <a:noFill/>
        </p:spPr>
      </p:pic>
      <p:pic>
        <p:nvPicPr>
          <p:cNvPr id="3074" name="Picture 2" descr="C:\Documents and Settings\Кирилл\Рабочий стол\анимация\дрп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1500174"/>
            <a:ext cx="2071702" cy="14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844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Кажется, что автомобили сейчас и так хороши. А инженеры стараются</a:t>
            </a:r>
          </a:p>
          <a:p>
            <a:r>
              <a:rPr lang="ru-RU" sz="2000" dirty="0" smtClean="0"/>
              <a:t>сделать их ещё лучше, ещё совершеннее!</a:t>
            </a:r>
          </a:p>
          <a:p>
            <a:r>
              <a:rPr lang="ru-RU" sz="2000" dirty="0" smtClean="0"/>
              <a:t>                                </a:t>
            </a:r>
            <a:r>
              <a:rPr lang="ru-RU" sz="2000" b="1" dirty="0" smtClean="0"/>
              <a:t>Полюбуйся на современный транспорт: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7f5822957af88abb4dbf2883647b198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357298"/>
            <a:ext cx="3565713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дз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000504"/>
            <a:ext cx="3603411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ог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000504"/>
            <a:ext cx="3569582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Кирилл\Рабочий стол\транспорт\шщш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1357298"/>
            <a:ext cx="3548814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14546" y="6429396"/>
            <a:ext cx="390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/>
              <a:t>                     </a:t>
            </a:r>
            <a:r>
              <a:rPr lang="ru-RU" sz="2000" b="1" dirty="0" smtClean="0"/>
              <a:t>Легковые автомобили</a:t>
            </a:r>
            <a:endParaRPr lang="ru-RU" sz="2000" b="1" dirty="0"/>
          </a:p>
        </p:txBody>
      </p:sp>
      <p:pic>
        <p:nvPicPr>
          <p:cNvPr id="1032" name="Picture 8" descr="C:\Documents and Settings\Кирилл\Рабочий стол\анимация\3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3286124"/>
            <a:ext cx="1796328" cy="1080000"/>
          </a:xfrm>
          <a:prstGeom prst="rect">
            <a:avLst/>
          </a:prstGeom>
          <a:noFill/>
        </p:spPr>
      </p:pic>
      <p:pic>
        <p:nvPicPr>
          <p:cNvPr id="11" name="заводится ма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94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  </a:t>
            </a:r>
            <a:r>
              <a:rPr lang="ru-RU" sz="2000" b="1" dirty="0" smtClean="0"/>
              <a:t>Грузовой транспорт: </a:t>
            </a:r>
            <a:endParaRPr lang="ru-RU" sz="2000" b="1" dirty="0"/>
          </a:p>
        </p:txBody>
      </p:sp>
      <p:pic>
        <p:nvPicPr>
          <p:cNvPr id="2052" name="Picture 4" descr="C:\Documents and Settings\Кирилл\Рабочий стол\транспорт\shor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3798000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Кирилл\Рабочий стол\анимация\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429132"/>
            <a:ext cx="1890000" cy="1260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анимация\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286256"/>
            <a:ext cx="1728000" cy="1728000"/>
          </a:xfrm>
          <a:prstGeom prst="rect">
            <a:avLst/>
          </a:prstGeom>
          <a:noFill/>
        </p:spPr>
      </p:pic>
      <p:pic>
        <p:nvPicPr>
          <p:cNvPr id="1026" name="Picture 2" descr="C:\Documents and Settings\Кирилл\Рабочий стол\транспорт\3d842820a3f24fd3bfdc7ac518507b3d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571480"/>
            <a:ext cx="4439361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91752_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571480"/>
            <a:ext cx="4223428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грузовая ма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3652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          </a:t>
            </a:r>
            <a:r>
              <a:rPr lang="ru-RU" sz="2000" b="1" dirty="0" smtClean="0"/>
              <a:t>Автобусы: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20090228004924_setra_4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3929066"/>
            <a:ext cx="5134024" cy="277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анимация\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4714884"/>
            <a:ext cx="1302000" cy="1008000"/>
          </a:xfrm>
          <a:prstGeom prst="rect">
            <a:avLst/>
          </a:prstGeom>
          <a:noFill/>
        </p:spPr>
      </p:pic>
      <p:pic>
        <p:nvPicPr>
          <p:cNvPr id="2050" name="Picture 2" descr="C:\Documents and Settings\Кирилл\Рабочий стол\транспорт\852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714356"/>
            <a:ext cx="4078554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Кирилл\Рабочий стол\транспорт\8565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714356"/>
            <a:ext cx="4180126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Кирилл\Рабочий стол\анимация\эээ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4500570"/>
            <a:ext cx="1764000" cy="1764000"/>
          </a:xfrm>
          <a:prstGeom prst="rect">
            <a:avLst/>
          </a:prstGeom>
          <a:noFill/>
        </p:spPr>
      </p:pic>
      <p:pic>
        <p:nvPicPr>
          <p:cNvPr id="8" name="1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4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</a:t>
            </a:r>
            <a:r>
              <a:rPr lang="ru-RU" sz="2000" b="1" dirty="0" smtClean="0"/>
              <a:t>Специальный транспорт:</a:t>
            </a:r>
            <a:endParaRPr lang="ru-RU" sz="2000" b="1" dirty="0"/>
          </a:p>
        </p:txBody>
      </p:sp>
      <p:pic>
        <p:nvPicPr>
          <p:cNvPr id="3074" name="Picture 2" descr="C:\Documents and Settings\Кирилл\Рабочий стол\транспорт\0_4e23_ad6699d4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643314"/>
            <a:ext cx="4246314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Кирилл\Рабочий стол\транспорт\car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642918"/>
            <a:ext cx="4244570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Кирилл\Рабочий стол\транспорт\oct_log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643314"/>
            <a:ext cx="4071966" cy="29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Кирилл\Рабочий стол\транспорт\pojarnye_mashin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571480"/>
            <a:ext cx="4265335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Documents and Settings\Кирилл\Рабочий стол\анимация\28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3000372"/>
            <a:ext cx="1476000" cy="1476000"/>
          </a:xfrm>
          <a:prstGeom prst="rect">
            <a:avLst/>
          </a:prstGeom>
          <a:noFill/>
        </p:spPr>
      </p:pic>
      <p:pic>
        <p:nvPicPr>
          <p:cNvPr id="9" name="пожар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0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Подземный транспорт – метро:</a:t>
            </a:r>
            <a:endParaRPr lang="ru-RU" sz="2000" b="1" dirty="0"/>
          </a:p>
        </p:txBody>
      </p:sp>
      <p:pic>
        <p:nvPicPr>
          <p:cNvPr id="4" name="Picture 2" descr="C:\Documents and Settings\Кирилл\Рабочий стол\транспорт\photo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642918"/>
            <a:ext cx="5457919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photo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8568" y="3222000"/>
            <a:ext cx="5135432" cy="36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857232"/>
            <a:ext cx="2872712" cy="190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500702"/>
            <a:ext cx="281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 как будет выглядеть</a:t>
            </a:r>
          </a:p>
          <a:p>
            <a:r>
              <a:rPr lang="ru-RU" sz="2000" b="1" dirty="0" smtClean="0"/>
              <a:t>     наземный транспорт </a:t>
            </a:r>
          </a:p>
          <a:p>
            <a:r>
              <a:rPr lang="ru-RU" sz="2000" b="1" dirty="0" smtClean="0"/>
              <a:t>                  в будущем???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43446"/>
            <a:ext cx="40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Наше первое путешествие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закончилось!        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ме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68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928660" y="428604"/>
            <a:ext cx="7500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4929198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Все перевозочные средства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Для человека так важны.</a:t>
            </a:r>
          </a:p>
          <a:p>
            <a:r>
              <a:rPr lang="ru-RU" b="1" dirty="0" smtClean="0"/>
              <a:t>         Людей доставят к месту, грузы</a:t>
            </a:r>
          </a:p>
          <a:p>
            <a:r>
              <a:rPr lang="ru-RU" b="1" dirty="0" smtClean="0"/>
              <a:t>         Они всегда, везде нужны.      </a:t>
            </a:r>
            <a:endParaRPr lang="ru-RU" b="1" dirty="0"/>
          </a:p>
        </p:txBody>
      </p:sp>
      <p:pic>
        <p:nvPicPr>
          <p:cNvPr id="1026" name="Picture 2" descr="C:\Documents and Settings\Кирилл\Рабочий стол\транспорт\тм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7166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4857760"/>
            <a:ext cx="3446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Различный транспорт перевозит</a:t>
            </a:r>
          </a:p>
          <a:p>
            <a:r>
              <a:rPr lang="ru-RU" b="1" dirty="0" smtClean="0"/>
              <a:t>Людей и грузы каждый час,</a:t>
            </a:r>
          </a:p>
          <a:p>
            <a:r>
              <a:rPr lang="ru-RU" b="1" dirty="0" smtClean="0"/>
              <a:t>И по горам, и в деревнях,</a:t>
            </a:r>
          </a:p>
          <a:p>
            <a:r>
              <a:rPr lang="ru-RU" b="1" dirty="0" smtClean="0"/>
              <a:t>И под землёй, и на морях.</a:t>
            </a:r>
          </a:p>
          <a:p>
            <a:r>
              <a:rPr lang="ru-RU" b="1" dirty="0" smtClean="0"/>
              <a:t>В пустыне, даже в небесах.</a:t>
            </a:r>
            <a:endParaRPr lang="ru-RU" b="1" dirty="0"/>
          </a:p>
        </p:txBody>
      </p:sp>
      <p:pic>
        <p:nvPicPr>
          <p:cNvPr id="2" name="Picture 2" descr="C:\Documents and Settings\Кирилл\Рабочий стол\анимация\ыыы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642918"/>
            <a:ext cx="2582829" cy="1584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анимация\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9000" y="1000108"/>
            <a:ext cx="2475000" cy="792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анимация\13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14620"/>
            <a:ext cx="2729047" cy="1728000"/>
          </a:xfrm>
          <a:prstGeom prst="rect">
            <a:avLst/>
          </a:prstGeom>
          <a:noFill/>
        </p:spPr>
      </p:pic>
      <p:pic>
        <p:nvPicPr>
          <p:cNvPr id="14" name="транспорт ед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  <p:pic>
        <p:nvPicPr>
          <p:cNvPr id="2052" name="Picture 4" descr="C:\Documents and Settings\Кирилл\Рабочий стол\Рабочий стол\МАМА\анимация\2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4572008"/>
            <a:ext cx="1524001" cy="828000"/>
          </a:xfrm>
          <a:prstGeom prst="rect">
            <a:avLst/>
          </a:prstGeom>
          <a:noFill/>
        </p:spPr>
      </p:pic>
      <p:pic>
        <p:nvPicPr>
          <p:cNvPr id="3" name="Picture 2" descr="C:\Documents and Settings\Кирилл\Рабочий стол\Рабочий стол\МАМА\анимация\9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2571744"/>
            <a:ext cx="2123520" cy="1512000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Рабочий стол\МАМА\анимация\25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5429264"/>
            <a:ext cx="2628900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анимация\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643446"/>
            <a:ext cx="3240540" cy="201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00042"/>
            <a:ext cx="9001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А на чём люди</a:t>
            </a:r>
          </a:p>
          <a:p>
            <a:r>
              <a:rPr lang="ru-RU" sz="2800" dirty="0" smtClean="0"/>
              <a:t>   передвигались раньше?</a:t>
            </a:r>
          </a:p>
          <a:p>
            <a:r>
              <a:rPr lang="ru-RU" sz="2800" dirty="0" smtClean="0"/>
              <a:t>           Хочешь узнать?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857760"/>
            <a:ext cx="4102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Тогда отправляйся с нами</a:t>
            </a:r>
          </a:p>
          <a:p>
            <a:r>
              <a:rPr lang="ru-RU" sz="2800" dirty="0" smtClean="0"/>
              <a:t>         в путешествие</a:t>
            </a:r>
          </a:p>
          <a:p>
            <a:r>
              <a:rPr lang="ru-RU" sz="2800" dirty="0" smtClean="0"/>
              <a:t>    на машине времени!</a:t>
            </a:r>
            <a:endParaRPr lang="ru-RU" sz="2800" dirty="0"/>
          </a:p>
        </p:txBody>
      </p:sp>
      <p:pic>
        <p:nvPicPr>
          <p:cNvPr id="2050" name="Picture 2" descr="C:\Documents and Settings\Кирилл\Рабочий стол\транспорт\9b362d1c77f34c44f87e3140b99f26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214290"/>
            <a:ext cx="3452160" cy="4176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анимация\ооо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000240"/>
            <a:ext cx="2394098" cy="2628000"/>
          </a:xfrm>
          <a:prstGeom prst="rect">
            <a:avLst/>
          </a:prstGeom>
          <a:noFill/>
        </p:spPr>
      </p:pic>
      <p:pic>
        <p:nvPicPr>
          <p:cNvPr id="7" name="0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2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8072494" cy="2492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6000" b="1" u="sng" dirty="0" smtClean="0">
                <a:solidFill>
                  <a:schemeClr val="accent2">
                    <a:lumMod val="75000"/>
                  </a:schemeClr>
                </a:solidFill>
              </a:rPr>
              <a:t>Путешествие первое:</a:t>
            </a:r>
            <a:endParaRPr lang="ru-RU" sz="4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800" dirty="0"/>
          </a:p>
          <a:p>
            <a:r>
              <a:rPr lang="ru-RU" sz="4800" dirty="0" smtClean="0"/>
              <a:t>   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«Всё началось с колеса…»</a:t>
            </a:r>
            <a:endParaRPr lang="ru-RU" sz="6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Кирилл\Рабочий стол\анимация\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1828066" cy="2016000"/>
          </a:xfrm>
          <a:prstGeom prst="rect">
            <a:avLst/>
          </a:prstGeom>
          <a:noFill/>
        </p:spPr>
      </p:pic>
      <p:pic>
        <p:nvPicPr>
          <p:cNvPr id="4099" name="Picture 3" descr="C:\Documents and Settings\Кирилл\Рабочий стол\транспорт\0000248822-previe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3643314"/>
            <a:ext cx="3981180" cy="2880000"/>
          </a:xfrm>
          <a:prstGeom prst="rect">
            <a:avLst/>
          </a:prstGeom>
          <a:noFill/>
        </p:spPr>
      </p:pic>
      <p:pic>
        <p:nvPicPr>
          <p:cNvPr id="4100" name="Picture 4" descr="C:\Documents and Settings\Кирилл\Рабочий стол\анимация\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286256"/>
            <a:ext cx="1762778" cy="1944000"/>
          </a:xfrm>
          <a:prstGeom prst="rect">
            <a:avLst/>
          </a:prstGeom>
          <a:noFill/>
        </p:spPr>
      </p:pic>
      <p:pic>
        <p:nvPicPr>
          <p:cNvPr id="4101" name="Picture 5" descr="C:\Documents and Settings\Кирилл\Рабочий стол\анимация\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816102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Было время, когда человек умел только ходить и бегать,</a:t>
            </a:r>
          </a:p>
          <a:p>
            <a:r>
              <a:rPr lang="ru-RU" sz="2400" dirty="0" smtClean="0"/>
              <a:t>   а ездить не умел. Да и не на чем было.</a:t>
            </a:r>
            <a:endParaRPr lang="ru-RU" sz="2400" dirty="0"/>
          </a:p>
        </p:txBody>
      </p:sp>
      <p:pic>
        <p:nvPicPr>
          <p:cNvPr id="5122" name="Picture 2" descr="C:\Documents and Settings\Кирилл\Рабочий стол\транспорт\bits04_min_nuage_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5794"/>
            <a:ext cx="9144000" cy="604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Кирилл\Рабочий стол\анимация\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714752"/>
            <a:ext cx="1356919" cy="1764000"/>
          </a:xfrm>
          <a:prstGeom prst="rect">
            <a:avLst/>
          </a:prstGeom>
          <a:noFill/>
        </p:spPr>
      </p:pic>
      <p:pic>
        <p:nvPicPr>
          <p:cNvPr id="5124" name="Picture 4" descr="C:\Documents and Settings\Кирилл\Рабочий стол\анимация\3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286256"/>
            <a:ext cx="1836000" cy="1944000"/>
          </a:xfrm>
          <a:prstGeom prst="rect">
            <a:avLst/>
          </a:prstGeom>
          <a:noFill/>
        </p:spPr>
      </p:pic>
      <p:pic>
        <p:nvPicPr>
          <p:cNvPr id="5125" name="Picture 5" descr="C:\Documents and Settings\Кирилл\Рабочий стол\анимация\3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429000"/>
            <a:ext cx="1152000" cy="1152000"/>
          </a:xfrm>
          <a:prstGeom prst="rect">
            <a:avLst/>
          </a:prstGeom>
          <a:noFill/>
        </p:spPr>
      </p:pic>
      <p:pic>
        <p:nvPicPr>
          <p:cNvPr id="8" name="в дерев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Позже  человек научился ездить на </a:t>
            </a:r>
            <a:r>
              <a:rPr lang="ru-RU" sz="2400" b="1" dirty="0" smtClean="0"/>
              <a:t>лошади. </a:t>
            </a:r>
            <a:endParaRPr lang="ru-RU" sz="2400" b="1" dirty="0"/>
          </a:p>
          <a:p>
            <a:r>
              <a:rPr lang="ru-RU" sz="2400" dirty="0" smtClean="0"/>
              <a:t>Люди переезжали с места на место верхом на лошадях.</a:t>
            </a:r>
            <a:endParaRPr lang="ru-RU" sz="2400" dirty="0"/>
          </a:p>
        </p:txBody>
      </p:sp>
      <p:pic>
        <p:nvPicPr>
          <p:cNvPr id="6146" name="Picture 2" descr="C:\Documents and Settings\Кирилл\Рабочий стол\транспорт\14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9994" y="1142984"/>
            <a:ext cx="3304006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Кирилл\Рабочий стол\транспорт\mustan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500174"/>
            <a:ext cx="5695555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Кирилл\Рабочий стол\анимация\тл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143116"/>
            <a:ext cx="1976783" cy="147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585789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А как они могли перевезти вещи?</a:t>
            </a:r>
            <a:endParaRPr lang="ru-RU" sz="2800" dirty="0"/>
          </a:p>
        </p:txBody>
      </p:sp>
      <p:pic>
        <p:nvPicPr>
          <p:cNvPr id="9" name="0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92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Пришлось изобрести </a:t>
            </a:r>
            <a:r>
              <a:rPr lang="ru-RU" sz="2400" b="1" dirty="0" smtClean="0"/>
              <a:t>колесо </a:t>
            </a:r>
            <a:r>
              <a:rPr lang="ru-RU" sz="2400" dirty="0" smtClean="0"/>
              <a:t>и сделать </a:t>
            </a:r>
            <a:r>
              <a:rPr lang="ru-RU" sz="2400" b="1" dirty="0" smtClean="0"/>
              <a:t>телегу.</a:t>
            </a:r>
            <a:endParaRPr lang="ru-RU" sz="2400" b="1" dirty="0"/>
          </a:p>
        </p:txBody>
      </p:sp>
      <p:pic>
        <p:nvPicPr>
          <p:cNvPr id="7170" name="Picture 2" descr="C:\Documents and Settings\Кирилл\Рабочий стол\транспорт\0000103897-previ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142984"/>
            <a:ext cx="379862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Documents and Settings\Кирилл\Рабочий стол\транспорт\0000440295-preview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142984"/>
            <a:ext cx="3571200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7224" y="350043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На ней люди перевозили различные грузы.</a:t>
            </a:r>
            <a:endParaRPr lang="ru-RU" sz="2400" dirty="0"/>
          </a:p>
        </p:txBody>
      </p:sp>
      <p:pic>
        <p:nvPicPr>
          <p:cNvPr id="7173" name="Picture 5" descr="C:\Documents and Settings\Кирилл\Рабочий стол\транспорт\0000161264-previe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214818"/>
            <a:ext cx="2592001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Documents and Settings\Кирилл\Рабочий стол\транспорт\0000346923-preview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4286256"/>
            <a:ext cx="321231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C:\Documents and Settings\Кирилл\Рабочий стол\транспорт\1170253356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4214818"/>
            <a:ext cx="2677248" cy="2304000"/>
          </a:xfrm>
          <a:prstGeom prst="rect">
            <a:avLst/>
          </a:prstGeom>
          <a:noFill/>
        </p:spPr>
      </p:pic>
      <p:pic>
        <p:nvPicPr>
          <p:cNvPr id="1026" name="Picture 2" descr="C:\Documents and Settings\Кирилл\Рабочий стол\анимация\бти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1643050"/>
            <a:ext cx="178595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Долгое время </a:t>
            </a:r>
            <a:r>
              <a:rPr lang="ru-RU" sz="2400" b="1" dirty="0" smtClean="0"/>
              <a:t>конный транспорт </a:t>
            </a:r>
            <a:r>
              <a:rPr lang="ru-RU" sz="2400" dirty="0" smtClean="0"/>
              <a:t>был основным:</a:t>
            </a:r>
            <a:endParaRPr lang="ru-RU" sz="2400" dirty="0"/>
          </a:p>
        </p:txBody>
      </p:sp>
      <p:pic>
        <p:nvPicPr>
          <p:cNvPr id="8194" name="Picture 2" descr="C:\Documents and Settings\Кирилл\Рабочий стол\транспорт\1170253092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286124"/>
            <a:ext cx="3793186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Documents and Settings\Кирилл\Рабочий стол\транспорт\0000376320-previe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642918"/>
            <a:ext cx="3835668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Documents and Settings\Кирилл\Рабочий стол\транспорт\бтб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642918"/>
            <a:ext cx="3555551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C:\Documents and Settings\Кирилл\Рабочий стол\анимация\фы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357694"/>
            <a:ext cx="2347446" cy="1116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34" y="600076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Но сколько хлопот с лошадьми. Корми, пои, ухаживай.  </a:t>
            </a:r>
          </a:p>
          <a:p>
            <a:r>
              <a:rPr lang="ru-RU" sz="2000" dirty="0" smtClean="0"/>
              <a:t>                          А сила от них не такая уж и большая.</a:t>
            </a:r>
          </a:p>
        </p:txBody>
      </p:sp>
      <p:pic>
        <p:nvPicPr>
          <p:cNvPr id="8" name="04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6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6961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Начали люди изобретать машину – двигатель, стали думать,</a:t>
            </a:r>
          </a:p>
          <a:p>
            <a:r>
              <a:rPr lang="ru-RU" sz="2000" b="1" dirty="0" smtClean="0"/>
              <a:t>какую ещё силу можно использовать. А если – силу пара?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428736"/>
            <a:ext cx="4149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Видел, как на кипящем чайнике крышка прыгает? Кто её толкает?</a:t>
            </a:r>
          </a:p>
          <a:p>
            <a:r>
              <a:rPr lang="ru-RU" b="1" dirty="0" smtClean="0"/>
              <a:t>Пар. Значит, пар – это сила.</a:t>
            </a:r>
          </a:p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  <p:pic>
        <p:nvPicPr>
          <p:cNvPr id="1027" name="Picture 3" descr="C:\Documents and Settings\Кирилл\Рабочий стол\анимация\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2448000" cy="2448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анимация\1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214686"/>
            <a:ext cx="1873748" cy="1584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анимация\2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786322"/>
            <a:ext cx="1665547" cy="1728000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анимация\denipapen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1928802"/>
            <a:ext cx="3525965" cy="3024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86380" y="5214950"/>
            <a:ext cx="347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Сила пара может быть огромной.</a:t>
            </a:r>
          </a:p>
          <a:p>
            <a:r>
              <a:rPr lang="ru-RU" dirty="0" smtClean="0"/>
              <a:t>Надо только заставить её крутить</a:t>
            </a:r>
          </a:p>
          <a:p>
            <a:r>
              <a:rPr lang="ru-RU" dirty="0" smtClean="0"/>
              <a:t>колёса повозок. Так человек </a:t>
            </a:r>
          </a:p>
          <a:p>
            <a:r>
              <a:rPr lang="ru-RU" dirty="0" smtClean="0"/>
              <a:t>изобрёл </a:t>
            </a:r>
            <a:r>
              <a:rPr lang="ru-RU" b="1" dirty="0" smtClean="0"/>
              <a:t>паровую машину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п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Кирилл\Рабочий стол\Рабочий стол\МАМА\анимация\ммс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214290"/>
            <a:ext cx="1068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436</Words>
  <Application>Microsoft Office PowerPoint</Application>
  <PresentationFormat>Экран (4:3)</PresentationFormat>
  <Paragraphs>84</Paragraphs>
  <Slides>19</Slides>
  <Notes>19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Путешествие на машине времени               (первая часть)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машине времени</dc:title>
  <dc:creator>Кирилл</dc:creator>
  <cp:lastModifiedBy>Алина Славная</cp:lastModifiedBy>
  <cp:revision>20</cp:revision>
  <dcterms:created xsi:type="dcterms:W3CDTF">2009-05-22T18:56:52Z</dcterms:created>
  <dcterms:modified xsi:type="dcterms:W3CDTF">2014-12-05T20:29:39Z</dcterms:modified>
</cp:coreProperties>
</file>