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6" r:id="rId2"/>
    <p:sldId id="265" r:id="rId3"/>
    <p:sldId id="260" r:id="rId4"/>
    <p:sldId id="256" r:id="rId5"/>
    <p:sldId id="257" r:id="rId6"/>
    <p:sldId id="258" r:id="rId7"/>
    <p:sldId id="259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1663-61AB-421F-BDB3-D3B12F14B824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2926-EEC9-44CA-A37C-F07B19BFED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1663-61AB-421F-BDB3-D3B12F14B824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2926-EEC9-44CA-A37C-F07B19BFED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1663-61AB-421F-BDB3-D3B12F14B824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2926-EEC9-44CA-A37C-F07B19BFED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1663-61AB-421F-BDB3-D3B12F14B824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2926-EEC9-44CA-A37C-F07B19BFED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1663-61AB-421F-BDB3-D3B12F14B824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2926-EEC9-44CA-A37C-F07B19BFED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1663-61AB-421F-BDB3-D3B12F14B824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2926-EEC9-44CA-A37C-F07B19BFED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1663-61AB-421F-BDB3-D3B12F14B824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2926-EEC9-44CA-A37C-F07B19BFED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1663-61AB-421F-BDB3-D3B12F14B824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2926-EEC9-44CA-A37C-F07B19BFED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1663-61AB-421F-BDB3-D3B12F14B824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2926-EEC9-44CA-A37C-F07B19BFED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1663-61AB-421F-BDB3-D3B12F14B824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2926-EEC9-44CA-A37C-F07B19BFED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1663-61AB-421F-BDB3-D3B12F14B824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2926-EEC9-44CA-A37C-F07B19BFED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E1663-61AB-421F-BDB3-D3B12F14B824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42926-EEC9-44CA-A37C-F07B19BFED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2438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smtClean="0"/>
              <a:t>В тот год решил Наполеон все страны подчинить…</a:t>
            </a:r>
            <a:br>
              <a:rPr lang="ru-RU" sz="3600" smtClean="0"/>
            </a:br>
            <a:r>
              <a:rPr lang="ru-RU" sz="3600" smtClean="0"/>
              <a:t>И вот готовится к войне…</a:t>
            </a:r>
            <a:r>
              <a:rPr lang="ru-RU" smtClean="0"/>
              <a:t/>
            </a:r>
            <a:br>
              <a:rPr lang="ru-RU" smtClean="0"/>
            </a:br>
            <a:endParaRPr lang="ru-RU"/>
          </a:p>
        </p:txBody>
      </p:sp>
      <p:pic>
        <p:nvPicPr>
          <p:cNvPr id="102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143000" y="1981200"/>
            <a:ext cx="6578600" cy="43529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13716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/>
              <a:t>Юлий Ким</a:t>
            </a:r>
            <a:br>
              <a:rPr lang="ru-RU" smtClean="0"/>
            </a:br>
            <a:r>
              <a:rPr lang="ru-RU" sz="3600" smtClean="0"/>
              <a:t>попурри  из шуточного цикла о войне 1812 года</a:t>
            </a:r>
            <a:endParaRPr lang="ru-RU"/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371600" y="1676400"/>
            <a:ext cx="6643688" cy="4410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991600" cy="20574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/>
              <a:t>Михаил Илларионович </a:t>
            </a:r>
            <a:br>
              <a:rPr lang="ru-RU" smtClean="0"/>
            </a:br>
            <a:r>
              <a:rPr lang="ru-RU" smtClean="0"/>
              <a:t>Голенищев-Кутузов, </a:t>
            </a:r>
            <a:br>
              <a:rPr lang="ru-RU" smtClean="0"/>
            </a:br>
            <a:r>
              <a:rPr lang="ru-RU" sz="3600" smtClean="0"/>
              <a:t>генерал-фельдмаршал</a:t>
            </a:r>
            <a:br>
              <a:rPr lang="ru-RU" sz="3600" smtClean="0"/>
            </a:br>
            <a:endParaRPr lang="ru-RU"/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915816" y="2132856"/>
            <a:ext cx="3438525" cy="3990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458200" cy="1524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/>
              <a:t>Пётр Иванович Багратион,</a:t>
            </a:r>
            <a:br>
              <a:rPr lang="ru-RU" smtClean="0"/>
            </a:br>
            <a:r>
              <a:rPr lang="ru-RU" sz="3600" smtClean="0"/>
              <a:t>генерал от инфантерии (пехоты)</a:t>
            </a:r>
            <a:r>
              <a:rPr lang="ru-RU" smtClean="0"/>
              <a:t/>
            </a:r>
            <a:br>
              <a:rPr lang="ru-RU" smtClean="0"/>
            </a:br>
            <a:endParaRPr lang="ru-RU"/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90800" y="1828800"/>
            <a:ext cx="3765550" cy="44164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14478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/>
              <a:t>Михаил Богданович Барклай де Толли,</a:t>
            </a:r>
            <a:br>
              <a:rPr lang="ru-RU" smtClean="0"/>
            </a:br>
            <a:r>
              <a:rPr lang="ru-RU" sz="3600" smtClean="0"/>
              <a:t>главнокомандующий 1-ой западной армией</a:t>
            </a:r>
            <a:endParaRPr lang="ru-RU"/>
          </a:p>
        </p:txBody>
      </p:sp>
      <p:pic>
        <p:nvPicPr>
          <p:cNvPr id="133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371850" y="2434431"/>
            <a:ext cx="2400300" cy="2857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192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/>
              <a:t>Николай Николаевич Раевский,</a:t>
            </a:r>
            <a:br>
              <a:rPr lang="ru-RU" smtClean="0"/>
            </a:br>
            <a:r>
              <a:rPr lang="ru-RU" sz="3600" smtClean="0"/>
              <a:t>генерал от кавалерии</a:t>
            </a:r>
            <a:endParaRPr lang="ru-RU" sz="3600"/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667000" y="1905000"/>
            <a:ext cx="3762375" cy="4324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192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/>
              <a:t>Денис Васильевич Давыдов,</a:t>
            </a:r>
            <a:br>
              <a:rPr lang="ru-RU" smtClean="0"/>
            </a:br>
            <a:r>
              <a:rPr lang="ru-RU" sz="3600" smtClean="0"/>
              <a:t>генерал-майор</a:t>
            </a:r>
            <a:endParaRPr lang="ru-RU" sz="3600"/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381375" y="2486819"/>
            <a:ext cx="2381250" cy="2752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/>
              <a:t>Денис Давыдов – человек-легенда</a:t>
            </a:r>
            <a:endParaRPr lang="ru-RU"/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209800" y="990600"/>
            <a:ext cx="4395788" cy="53430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763000" cy="12192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smtClean="0"/>
              <a:t>«Ради Бога, трубку дай» </a:t>
            </a:r>
            <a:r>
              <a:rPr lang="ru-RU" smtClean="0"/>
              <a:t/>
            </a:r>
            <a:br>
              <a:rPr lang="ru-RU" smtClean="0"/>
            </a:br>
            <a:r>
              <a:rPr lang="ru-RU" sz="3200" smtClean="0"/>
              <a:t>песня из кинофильма «Эскадрон гусар летучих»</a:t>
            </a:r>
            <a:endParaRPr lang="ru-RU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71600" y="2209800"/>
            <a:ext cx="6943676" cy="3549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12954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/>
              <a:t>«Я люблю кровавый бой»</a:t>
            </a:r>
            <a:br>
              <a:rPr lang="ru-RU" smtClean="0"/>
            </a:br>
            <a:r>
              <a:rPr lang="ru-RU" sz="3600" smtClean="0"/>
              <a:t>песня из кинофильма «Эскадрон гусар летучих»</a:t>
            </a:r>
            <a:endParaRPr lang="ru-RU"/>
          </a:p>
        </p:txBody>
      </p:sp>
      <p:pic>
        <p:nvPicPr>
          <p:cNvPr id="18435" name="Picture 2" descr="D:\Моя\Documents\Работа\методические разработки\Сценарии концертов\1812\фото\1315294189_0MazurovskiV_SrazhPodFridAR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143000" y="1981200"/>
            <a:ext cx="7239000" cy="3892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48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В тот год решил Наполеон все страны подчинить… И вот готовится к войне… </vt:lpstr>
      <vt:lpstr>Михаил Илларионович  Голенищев-Кутузов,  генерал-фельдмаршал </vt:lpstr>
      <vt:lpstr>Пётр Иванович Багратион, генерал от инфантерии (пехоты) </vt:lpstr>
      <vt:lpstr>Михаил Богданович Барклай де Толли, главнокомандующий 1-ой западной армией</vt:lpstr>
      <vt:lpstr>Николай Николаевич Раевский, генерал от кавалерии</vt:lpstr>
      <vt:lpstr>Денис Васильевич Давыдов, генерал-майор</vt:lpstr>
      <vt:lpstr>Денис Давыдов – человек-легенда</vt:lpstr>
      <vt:lpstr>«Ради Бога, трубку дай»  песня из кинофильма «Эскадрон гусар летучих»</vt:lpstr>
      <vt:lpstr>«Я люблю кровавый бой» песня из кинофильма «Эскадрон гусар летучих»</vt:lpstr>
      <vt:lpstr>Юлий Ким попурри  из шуточного цикла о войне 1812 года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Михаил Илларионович  Голенищев-Кутузов,  генерал-фельдмаршал </dc:title>
  <dc:creator>Марина</dc:creator>
  <cp:lastModifiedBy>Марина</cp:lastModifiedBy>
  <cp:revision>7</cp:revision>
  <dcterms:created xsi:type="dcterms:W3CDTF">2014-12-03T16:59:11Z</dcterms:created>
  <dcterms:modified xsi:type="dcterms:W3CDTF">2014-12-03T17:24:48Z</dcterms:modified>
</cp:coreProperties>
</file>