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7" r:id="rId2"/>
    <p:sldId id="288" r:id="rId3"/>
    <p:sldId id="259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71FA8-5F64-47C1-8D3F-2514A53DB32B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480BC-64B3-47CD-9A7A-257B97AB70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312B3-7295-4EB1-BCD1-813D774C53CE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CC67D-BB4E-4406-A0FA-9EB9FFC4CD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81319-6320-4E8F-BF1F-87B1CCFD1D4D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F8358-DC5A-4E72-BF6C-37E93A187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274D2-174F-4E97-AF0F-183FDDE8AA7E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80979-47CE-4708-87C7-B76B343CFE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54057-D75F-4725-BB24-B870C51E5F7F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F5DD2-5F93-478C-83F9-148446C5A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A5618-FD17-4964-B14E-7D8F41536BBE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C32A3-1C49-4145-9175-02823C7D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1BB4B-A0E2-4FCE-AD82-BE530A3C8317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8BF98-BD20-481D-BF2C-D793AFA95B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32F49-29C2-4586-954A-4A3E99D16A82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2C8E9-AE89-488F-AA59-8FDE1AC63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97B88-FAC7-4930-8288-7E6AF9B4B3B7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0A75C-78E3-47F9-93C5-F78B92933B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D7F96-3673-431C-B0DF-57A4465F4C24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38D26-295C-45AC-9DF2-055D45929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6F709-436E-47CF-A55E-F569C9D7B6F3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32C23-30CA-4146-996B-81AEFE63D6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8A4A24-7B1F-4C7E-8B4E-CAE498368AF7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1CAD8D-C574-4A10-9096-AF97F566B8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600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«Очаровательные франты </a:t>
            </a:r>
            <a:br>
              <a:rPr lang="ru-RU" b="1" smtClean="0">
                <a:solidFill>
                  <a:schemeClr val="tx1"/>
                </a:solidFill>
              </a:rPr>
            </a:br>
            <a:r>
              <a:rPr lang="ru-RU" b="1" smtClean="0">
                <a:solidFill>
                  <a:schemeClr val="tx1"/>
                </a:solidFill>
              </a:rPr>
              <a:t>минувших лет»</a:t>
            </a:r>
            <a:br>
              <a:rPr lang="ru-RU" b="1" smtClean="0">
                <a:solidFill>
                  <a:schemeClr val="tx1"/>
                </a:solidFill>
              </a:rPr>
            </a:br>
            <a:endParaRPr lang="ru-RU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600200"/>
            <a:ext cx="73914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715000"/>
            <a:ext cx="6149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j-lt"/>
                <a:cs typeface="+mn-cs"/>
              </a:rPr>
              <a:t>(памяти героев войны 1812 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Русский народ грудью встал на защиту родной земли</a:t>
            </a:r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371600"/>
            <a:ext cx="2860675" cy="4038600"/>
          </a:xfrm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2860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876800" cy="1752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«Давным-давно»</a:t>
            </a:r>
            <a:br>
              <a:rPr lang="ru-RU" smtClean="0"/>
            </a:br>
            <a:r>
              <a:rPr lang="ru-RU" smtClean="0"/>
              <a:t>песня из кинофильма </a:t>
            </a:r>
            <a:br>
              <a:rPr lang="ru-RU" smtClean="0"/>
            </a:br>
            <a:r>
              <a:rPr lang="ru-RU" smtClean="0"/>
              <a:t>«Гусарская баллада»</a:t>
            </a:r>
            <a:endParaRPr lang="ru-RU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2200" y="2057400"/>
            <a:ext cx="5410200" cy="427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21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«Очаровательные франты  минувших лет» </vt:lpstr>
      <vt:lpstr>Русский народ грудью встал на защиту родной земли</vt:lpstr>
      <vt:lpstr>«Давным-давно» песня из кинофильма  «Гусарская баллада»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Марина</cp:lastModifiedBy>
  <cp:revision>55</cp:revision>
  <dcterms:created xsi:type="dcterms:W3CDTF">2011-10-08T16:41:52Z</dcterms:created>
  <dcterms:modified xsi:type="dcterms:W3CDTF">2014-12-03T17:24:56Z</dcterms:modified>
</cp:coreProperties>
</file>