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4667" autoAdjust="0"/>
  </p:normalViewPr>
  <p:slideViewPr>
    <p:cSldViewPr>
      <p:cViewPr varScale="1">
        <p:scale>
          <a:sx n="68" d="100"/>
          <a:sy n="68" d="100"/>
        </p:scale>
        <p:origin x="-42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341358" cy="29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113996" cy="2248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88780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Режим дня </a:t>
            </a:r>
            <a:endParaRPr lang="ru-RU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школьника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093296"/>
            <a:ext cx="480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Севостьянова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149080"/>
            <a:ext cx="2695634" cy="24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Дрюша\AppData\Local\Microsoft\Windows\Temporary Internet Files\Content.IE5\69WO19B8\MC9004261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3691607" cy="22480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420888"/>
            <a:ext cx="63367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17:30-19:00 </a:t>
            </a:r>
          </a:p>
          <a:p>
            <a:pPr algn="ctr"/>
            <a:r>
              <a:rPr lang="ru-RU" sz="54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Пребывание на воздухе, прогулка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Дрюша\AppData\Local\Microsoft\Windows\Temporary Internet Files\Content.IE5\WHYT1PTM\MC9003205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3185914" cy="2200126"/>
          </a:xfrm>
          <a:prstGeom prst="rect">
            <a:avLst/>
          </a:prstGeom>
          <a:noFill/>
        </p:spPr>
      </p:pic>
      <p:sp>
        <p:nvSpPr>
          <p:cNvPr id="6" name="Выгнутая вправо стрелка 5"/>
          <p:cNvSpPr/>
          <p:nvPr/>
        </p:nvSpPr>
        <p:spPr>
          <a:xfrm flipH="1">
            <a:off x="107504" y="1412776"/>
            <a:ext cx="1224136" cy="1728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5364088" y="5301208"/>
            <a:ext cx="999728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6"/>
            <a:ext cx="2676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Дрюша\AppData\Local\Microsoft\Windows\Temporary Internet Files\Content.IE5\IUPR0N1T\MC9002508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2160240" cy="24642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404664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19:00-19:30 ужин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57961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19:30-20:00 свободное время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2366838" cy="24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право стрелка 6"/>
          <p:cNvSpPr/>
          <p:nvPr/>
        </p:nvSpPr>
        <p:spPr>
          <a:xfrm flipH="1">
            <a:off x="251520" y="1700808"/>
            <a:ext cx="1296144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148064" y="4725144"/>
            <a:ext cx="1368152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739" y="188640"/>
            <a:ext cx="23492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3000" y="980728"/>
            <a:ext cx="691276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20:00-20:30 </a:t>
            </a:r>
            <a:r>
              <a:rPr lang="ru-RU" sz="40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приготовление ко сну, вечерний туалет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12576" y="3789040"/>
            <a:ext cx="57961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20:30-7:00 </a:t>
            </a:r>
          </a:p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3580434" cy="28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право стрелка 5"/>
          <p:cNvSpPr/>
          <p:nvPr/>
        </p:nvSpPr>
        <p:spPr>
          <a:xfrm flipH="1">
            <a:off x="467544" y="332656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020272" y="2708920"/>
            <a:ext cx="1440160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Викторина</a:t>
            </a:r>
            <a:endParaRPr lang="ru-RU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405527"/>
            <a:ext cx="8749480" cy="72635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 сколько нужно встать утром, чтобы успеть собраться и вовремя придти в школу?</a:t>
            </a: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9часов</a:t>
            </a:r>
          </a:p>
          <a:p>
            <a:pPr>
              <a:buFont typeface="Wingdings" pitchFamily="2" charset="2"/>
              <a:buChar char="q"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12 часов</a:t>
            </a:r>
          </a:p>
          <a:p>
            <a:pPr>
              <a:buFont typeface="Wingdings" pitchFamily="2" charset="2"/>
              <a:buChar char="q"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7часов</a:t>
            </a:r>
          </a:p>
          <a:p>
            <a:pPr algn="ctr">
              <a:buFont typeface="Wingdings" pitchFamily="2" charset="2"/>
              <a:buChar char="q"/>
            </a:pPr>
            <a:endParaRPr lang="ru-RU" sz="4000" b="1" i="1" u="sng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520" y="-897969"/>
            <a:ext cx="8749480" cy="775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Зачем нужна утренняя зарядка?</a:t>
            </a: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Чтобы не села батарейка</a:t>
            </a:r>
          </a:p>
          <a:p>
            <a:pPr>
              <a:buFont typeface="Wingdings" pitchFamily="2" charset="2"/>
              <a:buChar char="q"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Чтобы быть бодрым здоровым и сильным</a:t>
            </a:r>
          </a:p>
          <a:p>
            <a:pPr>
              <a:buFont typeface="Wingdings" pitchFamily="2" charset="2"/>
              <a:buChar char="q"/>
            </a:pP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чтобы не ходить на физкультуру</a:t>
            </a:r>
          </a:p>
          <a:p>
            <a:pPr algn="ctr">
              <a:buFont typeface="Wingdings" pitchFamily="2" charset="2"/>
              <a:buChar char="q"/>
            </a:pPr>
            <a:endParaRPr lang="ru-RU" sz="4000" b="1" i="1" u="sng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405527"/>
            <a:ext cx="8749480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нужно кушать на завтрак?</a:t>
            </a: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Гамбургер и кока-колу</a:t>
            </a:r>
          </a:p>
          <a:p>
            <a:pPr>
              <a:buFont typeface="Wingdings" pitchFamily="2" charset="2"/>
              <a:buChar char="q"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Побольше  конфет</a:t>
            </a:r>
          </a:p>
          <a:p>
            <a:pPr>
              <a:buFont typeface="Wingdings" pitchFamily="2" charset="2"/>
              <a:buChar char="q"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Кашу, фрукты, творог</a:t>
            </a:r>
          </a:p>
          <a:p>
            <a:pPr algn="ctr">
              <a:buFont typeface="Wingdings" pitchFamily="2" charset="2"/>
              <a:buChar char="q"/>
            </a:pPr>
            <a:endParaRPr lang="ru-RU" sz="4000" b="1" i="1" u="sng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405527"/>
            <a:ext cx="8749480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Чтобы не болеть и быть сильным нужно:</a:t>
            </a: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гулять на улице и заниматься спортом</a:t>
            </a: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Больше смотреть телевизор</a:t>
            </a: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Играть весь вечер в компьютерные игры</a:t>
            </a:r>
          </a:p>
          <a:p>
            <a:pPr algn="ctr">
              <a:buFont typeface="Wingdings" pitchFamily="2" charset="2"/>
              <a:buChar char="q"/>
            </a:pPr>
            <a:endParaRPr lang="ru-RU" sz="4000" b="1" i="1" u="sng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405527"/>
            <a:ext cx="8749480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Чтобы хорошо выспаться и быть бодрым нужно:</a:t>
            </a:r>
            <a:endParaRPr lang="ru-RU" sz="32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Лечь пораньше спать         (9 часов вечера) </a:t>
            </a: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пить кофе перед сном</a:t>
            </a:r>
          </a:p>
          <a:p>
            <a:pPr>
              <a:buFont typeface="Wingdings" pitchFamily="2" charset="2"/>
              <a:buChar char="q"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Лечь спать как можно позже, чтобы утро побыстрее наступило</a:t>
            </a:r>
          </a:p>
          <a:p>
            <a:pPr algn="ctr">
              <a:buFont typeface="Wingdings" pitchFamily="2" charset="2"/>
              <a:buChar char="q"/>
            </a:pPr>
            <a:endParaRPr lang="ru-RU" sz="4000" b="1" i="1" u="sng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2120" y="2420888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Успеет он одеться в срок,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Умыться и поесть,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Успеет встать он за станок,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За парту в школе сесть.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часами дружба хороша!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Работай, отдыхай,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Уроки делай не спеша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книг не забывай!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Чтоб вечером, ложась в кровать,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Когда наступит срок,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Ты мог уверенно сказать: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- Хороший был денек!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60648"/>
            <a:ext cx="2592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Ведут часы секундам счет,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Ведут минутам счет.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Часы того не подведут,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Кто время бережет.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Кто жить умеет по часам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ценит каждый час,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Того не надо по утрам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Будить по десять раз.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он не станет говорить,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Что лень ему вставать,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Зарядку делать,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Руки мыть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застилать кровать.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97628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221088"/>
            <a:ext cx="425615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7" y="188640"/>
            <a:ext cx="363366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950443" cy="31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4293096"/>
            <a:ext cx="4718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7:10 Зарядка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980728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7:00-</a:t>
            </a:r>
            <a:r>
              <a:rPr lang="ru-RU" sz="54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Подъем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>
            <a:off x="2123728" y="2420888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028384" y="4869160"/>
            <a:ext cx="927720" cy="12325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7:25-</a:t>
            </a:r>
            <a:r>
              <a:rPr lang="ru-RU" sz="54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умывание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3109119" cy="296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4005064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8:00-</a:t>
            </a:r>
            <a:r>
              <a:rPr lang="ru-RU" sz="54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завтрак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flipH="1">
            <a:off x="467544" y="4869160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596336" y="1412776"/>
            <a:ext cx="1071736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3345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4320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7:50-8:20 дорога в школу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320716" cy="272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3356992"/>
            <a:ext cx="74888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8:30-12:30 </a:t>
            </a:r>
          </a:p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</a:p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школе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flipH="1">
            <a:off x="251520" y="2420888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884368" y="5157192"/>
            <a:ext cx="999728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345333" cy="257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4320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12:30-13:00 дорога  домой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944639" cy="37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3717032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13:00-13:30 обед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668344" y="5013176"/>
            <a:ext cx="936104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flipH="1">
            <a:off x="251520" y="2852936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70722" cy="28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916832"/>
            <a:ext cx="86044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13:30-14:30</a:t>
            </a:r>
          </a:p>
          <a:p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после обеденный                </a:t>
            </a:r>
          </a:p>
          <a:p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отдых или сон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8" name="Picture 4" descr="C:\Users\Дрюша\AppData\Local\Microsoft\Windows\Temporary Internet Files\Content.IE5\E4GZNHKL\MC9003523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2952328" cy="2402360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>
            <a:off x="7452320" y="476672"/>
            <a:ext cx="936104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>
            <a:off x="323528" y="5013176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рюша\AppData\Local\Microsoft\Windows\Temporary Internet Files\Content.IE5\WHYT1PTM\MC90043704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663016" cy="1663016"/>
          </a:xfrm>
          <a:prstGeom prst="rect">
            <a:avLst/>
          </a:prstGeom>
          <a:noFill/>
        </p:spPr>
      </p:pic>
      <p:pic>
        <p:nvPicPr>
          <p:cNvPr id="7171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772341" cy="1459757"/>
          </a:xfrm>
          <a:prstGeom prst="rect">
            <a:avLst/>
          </a:prstGeom>
          <a:noFill/>
        </p:spPr>
      </p:pic>
      <p:pic>
        <p:nvPicPr>
          <p:cNvPr id="7172" name="Picture 4" descr="C:\Users\Дрюша\AppData\Local\Microsoft\Windows\Temporary Internet Files\Content.IE5\69WO19B8\MP9004049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2664296" cy="1903068"/>
          </a:xfrm>
          <a:prstGeom prst="rect">
            <a:avLst/>
          </a:prstGeom>
          <a:noFill/>
        </p:spPr>
      </p:pic>
      <p:pic>
        <p:nvPicPr>
          <p:cNvPr id="7176" name="Picture 8" descr="C:\Users\Дрюша\AppData\Local\Microsoft\Windows\Temporary Internet Files\Content.IE5\WHYT1PTM\MC90032051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93096"/>
            <a:ext cx="3185914" cy="2200126"/>
          </a:xfrm>
          <a:prstGeom prst="rect">
            <a:avLst/>
          </a:prstGeom>
          <a:noFill/>
        </p:spPr>
      </p:pic>
      <p:pic>
        <p:nvPicPr>
          <p:cNvPr id="7177" name="Picture 9" descr="C:\Users\Дрюша\AppData\Local\Microsoft\Windows\Temporary Internet Files\Content.IE5\E4GZNHKL\MC9004125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88840"/>
            <a:ext cx="1583734" cy="17743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55776" y="692696"/>
            <a:ext cx="63367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14:30-16:00 </a:t>
            </a:r>
          </a:p>
          <a:p>
            <a:pPr algn="ctr"/>
            <a:r>
              <a:rPr lang="ru-RU" sz="54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Пребывание на воздухе, прогулка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flipH="1">
            <a:off x="2411760" y="188640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740352" y="3501008"/>
            <a:ext cx="1152128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071589" cy="29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Дрюша\AppData\Local\Microsoft\Windows\Temporary Internet Files\Content.IE5\IUPR0N1T\MC9003488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6672"/>
            <a:ext cx="1460897" cy="1800200"/>
          </a:xfrm>
          <a:prstGeom prst="rect">
            <a:avLst/>
          </a:prstGeom>
          <a:noFill/>
        </p:spPr>
      </p:pic>
      <p:pic>
        <p:nvPicPr>
          <p:cNvPr id="8197" name="Picture 5" descr="C:\Users\Дрюша\AppData\Local\Microsoft\Windows\Temporary Internet Files\Content.IE5\E4GZNHKL\MC90041040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3672408" cy="31124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6768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16:00-17:30 </a:t>
            </a:r>
          </a:p>
          <a:p>
            <a:pPr algn="ctr"/>
            <a:r>
              <a:rPr lang="ru-RU" sz="5400" b="1" i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Домашние задание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9" name="Picture 7" descr="C:\Users\Дрюша\AppData\Local\Microsoft\Windows\Temporary Internet Files\Content.IE5\WHYT1PTM\MC9002909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628800"/>
            <a:ext cx="3000174" cy="2952328"/>
          </a:xfrm>
          <a:prstGeom prst="rect">
            <a:avLst/>
          </a:prstGeom>
          <a:noFill/>
        </p:spPr>
      </p:pic>
      <p:sp>
        <p:nvSpPr>
          <p:cNvPr id="8" name="Выгнутая вправо стрелка 7"/>
          <p:cNvSpPr/>
          <p:nvPr/>
        </p:nvSpPr>
        <p:spPr>
          <a:xfrm flipH="1">
            <a:off x="251520" y="404664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812360" y="5157192"/>
            <a:ext cx="1152128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316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Drusha</dc:creator>
  <cp:lastModifiedBy>Андрюша</cp:lastModifiedBy>
  <cp:revision>28</cp:revision>
  <dcterms:created xsi:type="dcterms:W3CDTF">2013-07-16T11:38:46Z</dcterms:created>
  <dcterms:modified xsi:type="dcterms:W3CDTF">2013-09-26T17:42:55Z</dcterms:modified>
</cp:coreProperties>
</file>