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4FCBBC-54DB-4FBB-B1AD-945A97F59AA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1A16A1-966D-406A-99A8-BD2AA15DE8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«Физическая лаборатория»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4580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Программа для занятий с детьми среднего школьного возраста в системе дополнительного образования </a:t>
            </a:r>
            <a:r>
              <a:rPr lang="ru-RU" dirty="0" smtClean="0"/>
              <a:t>детей</a:t>
            </a:r>
          </a:p>
          <a:p>
            <a:endParaRPr lang="ru-RU" dirty="0"/>
          </a:p>
          <a:p>
            <a:r>
              <a:rPr lang="ru-RU" b="1" dirty="0"/>
              <a:t>Автор-составитель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Орехова </a:t>
            </a:r>
            <a:r>
              <a:rPr lang="ru-RU" dirty="0"/>
              <a:t>Светлана Анатольевна, учитель физики МОУ СОШ №88 </a:t>
            </a:r>
            <a:r>
              <a:rPr lang="ru-RU" dirty="0" smtClean="0"/>
              <a:t>г.Ярославля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7408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 4. Мой дом – моя лаборатория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1/14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Измерительные приборы в быту.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Проводить измерения физических величин с помощью бытовых приборов.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Смыслообразование, постановка и решение проблем.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Командная игра с родителями «Семь раз отмерь…»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полученные знания в практической и игровой деятельности.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Ориентация в социальных ролях и межличностных отношениях.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3/16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Выступление-отчет «Что и как измеряют дома?»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Представлять результаты самостоятельной деятельности перед аудиторией.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Структурирование знаний, владение монологической и диалогической формами речи.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0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4/17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Определение площади жилого помещения.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Определение количества обоев для оклейки стен комнаты.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Проводить необходимые измерения и вычисления для решения бытовых задач.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Смыслообразование, постановка и решение проблем, планирование учебного сотрудничества.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Метровая лента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5/18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Расчет количества кафельных плиток для ванной комнаты.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Проводить необходимые измерения и вычисления для решения бытовых задач.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Метровая лента, линейка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0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229600" cy="555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 5. Сам себе лаборант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1/19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Лаборатории великих физиков.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Осуществлять поиск и выделение нужной информации с помощью компьютерных средств.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Умение структурировать информацию.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Компьютер, интернет, проектор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Изготовление самодельных весов.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подручные средства для изготовления весов.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Постановка и решение проблемы, моделирование, выбор наиболее эффективных способов решения проблемы.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Весы, как эталон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3/21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массы тел с помощью самодельных весов.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Проверять точность изготовленного оборудования.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4/22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Изготовление самодельного мерного цилиндра.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подручные средства для изготовления весов.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Мензурка, как эталон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5/23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объема тела с помощью самодельного мерного цилиндра.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Проверять точность изготовленного оборудования.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6/24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промежутков времени.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Изготовление самодельных часов.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Находить способы, позволяющие отмерять равные промежутки времени.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подручные средства для измерения времени.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Часы как эталон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7/25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времени с помощью самодельных часов.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Проверять точность изготовленного оборудования.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8/26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Выставка самодельных измерительных приборов. Отчетное занятие.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Оформлять выставку, проводить экскурсию для учеников школы и родителей.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Структурирование знаний, владение монологической и диалогической формами речи.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229600" cy="542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165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 6. Открываем законы физики заново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1/27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Закон Гука. Исследование зависимости коэффициента жесткости резинового шнура от его длины и ширины.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Ставить эксперимент, проводить измерения, вычислять погрешности измерений, делать выводы, составлять отчет.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Выбор наиболее эффективных способов решения задач в зависимости от конкретных условий, умение строить продуктивное взаимодействие со сверстниками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Комплект лабораторного оборудования по механике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4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Сила трения. Исследование зависимости коэффициента трения от материала поверхности соприкасающихся тел.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Комплект лабораторного оборудования по механике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3/29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Закон Архимеда. Исследование зависимости выталкивающей силы от массы и объема тела.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Комплект лабораторного оборудования по механике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4/30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КПД подвижного и неподвижного блоков.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Комплект лабораторного оборудования по механике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5/31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Подготовка к отчетному мероприятию.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полученные знания в практической и игровой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Интегрирование в группу сверстников, волевая саморегуляция.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6/32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Подготовка к отчетному мероприятию.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7/33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Конкурсная программа «Физик-шоу».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8/34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Резерв.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Пояснительная 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Направленность</a:t>
            </a:r>
            <a:r>
              <a:rPr lang="ru-RU" dirty="0" smtClean="0"/>
              <a:t> </a:t>
            </a:r>
            <a:r>
              <a:rPr lang="ru-RU" dirty="0"/>
              <a:t>программы – научно – техническая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Настоящая программа разработана  для учащихся 7-х классов и является первым блоком из трех планируемых 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Лаборатория измерений» 7 класс,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Исследовательская лаборатория: Человек и физические законы» 8 класс,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Цифровая лаборатория» 9  </a:t>
            </a:r>
            <a:r>
              <a:rPr lang="ru-RU" dirty="0" smtClean="0"/>
              <a:t>класс.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Занятия </a:t>
            </a:r>
            <a:r>
              <a:rPr lang="ru-RU" dirty="0"/>
              <a:t>дают знания и умения, позволяющие реализовать  практическую деятельность и выработать навыки проведения физического эксперимента. Основой программы является ориентация на личностный потенциал ребенка и его самореализацию в ходе самостоятельной практической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r>
              <a:rPr lang="ru-RU" b="1" dirty="0" smtClean="0"/>
              <a:t>Цель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6434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Создание </a:t>
            </a:r>
            <a:r>
              <a:rPr lang="ru-RU" dirty="0"/>
              <a:t>условий для развития личности ребенка в соответствии с его индивидуальными способностями, удовлетворение интереса учащихся к практическим приложениям физики в процессе самостоятельной познавательной и творческой деятельности при проведении экспериментов и исследований.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400" dirty="0" smtClean="0"/>
              <a:t>Опыт </a:t>
            </a:r>
            <a:r>
              <a:rPr lang="ru-RU" sz="2400" dirty="0"/>
              <a:t>такой деятельности позволит ученику либо убедиться в правильности своего предварительного выбора физики в качестве профильного предмета при обучении в старших классах,  либо изменить свой выбор и испытать свои способности на каком-то ином направлении.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интереса к миру научного эксперимента;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способностей ребенка для ориентации в направлении технического творчества;</a:t>
            </a:r>
          </a:p>
          <a:p>
            <a:r>
              <a:rPr lang="ru-RU" dirty="0" smtClean="0"/>
              <a:t>возбуждение </a:t>
            </a:r>
            <a:r>
              <a:rPr lang="ru-RU" dirty="0"/>
              <a:t>потребности в получении дополнительных знаний для развития творческой личности;</a:t>
            </a:r>
          </a:p>
          <a:p>
            <a:r>
              <a:rPr lang="ru-RU" dirty="0" smtClean="0"/>
              <a:t>выработка </a:t>
            </a:r>
            <a:r>
              <a:rPr lang="ru-RU" dirty="0"/>
              <a:t>навыков планирования и конструирования через создание простейших измерительных приборов;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коммуникативных навыков.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Основополагающие педагогические </a:t>
            </a:r>
            <a:r>
              <a:rPr lang="ru-RU" b="1" dirty="0" smtClean="0"/>
              <a:t>принципы</a:t>
            </a:r>
            <a:r>
              <a:rPr lang="ru-RU" dirty="0" smtClean="0"/>
              <a:t>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2860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принцип </a:t>
            </a:r>
            <a:r>
              <a:rPr lang="ru-RU" dirty="0"/>
              <a:t>развивающего и воспитывающего характера обучения;</a:t>
            </a:r>
          </a:p>
          <a:p>
            <a:pPr lvl="0"/>
            <a:r>
              <a:rPr lang="ru-RU" dirty="0"/>
              <a:t>принцип наглядности;</a:t>
            </a:r>
          </a:p>
          <a:p>
            <a:pPr lvl="0"/>
            <a:r>
              <a:rPr lang="ru-RU" dirty="0"/>
              <a:t>опора на интерес ребенка;</a:t>
            </a:r>
          </a:p>
          <a:p>
            <a:pPr lvl="0"/>
            <a:r>
              <a:rPr lang="ru-RU" dirty="0"/>
              <a:t>индивидуальный темп движения;</a:t>
            </a:r>
          </a:p>
          <a:p>
            <a:pPr lvl="0"/>
            <a:r>
              <a:rPr lang="ru-RU" dirty="0"/>
              <a:t>тесная связь с обязательными занятиями по физике;</a:t>
            </a:r>
          </a:p>
          <a:p>
            <a:pPr lvl="0"/>
            <a:r>
              <a:rPr lang="ru-RU" dirty="0" err="1"/>
              <a:t>гуманистичность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Прогнозируемые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dirty="0"/>
              <a:t>концу обучения учащиеся должны научиться</a:t>
            </a:r>
          </a:p>
          <a:p>
            <a:pPr lvl="0"/>
            <a:r>
              <a:rPr lang="ru-RU" dirty="0"/>
              <a:t>использовать знания об измерительных приборах и единицах измерения в повседневной жизни для продуктивной работы с приборами и техническими устройствами;</a:t>
            </a:r>
          </a:p>
          <a:p>
            <a:pPr lvl="0"/>
            <a:r>
              <a:rPr lang="ru-RU" dirty="0"/>
              <a:t>приемам поиска и формулировки доказательств выдвинутых гипотез и теоретических выводов на основе эмпирически установленных фактов;</a:t>
            </a:r>
          </a:p>
          <a:p>
            <a:pPr lvl="0"/>
            <a:r>
              <a:rPr lang="ru-RU" dirty="0"/>
              <a:t>планировать и проводить эксперимент, обрабатывать, анализировать и представлять результаты выполненных исследований.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Личностные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убежденность </a:t>
            </a:r>
            <a:r>
              <a:rPr lang="ru-RU" dirty="0"/>
              <a:t>в возможности познания природы, в необходимости разумного использования достижений науки, уважение к творцам науки через погружение в мир исследований и открытий;</a:t>
            </a:r>
          </a:p>
          <a:p>
            <a:pPr lvl="0"/>
            <a:r>
              <a:rPr lang="ru-RU" dirty="0"/>
              <a:t>самостоятельность в приобретении новых знаний и практических умений;</a:t>
            </a:r>
          </a:p>
          <a:p>
            <a:pPr lvl="0"/>
            <a:r>
              <a:rPr lang="ru-RU" dirty="0"/>
              <a:t>формирование способности к осознанному выбору и построению индивидуальной траектории образования;</a:t>
            </a:r>
          </a:p>
          <a:p>
            <a:pPr lvl="0"/>
            <a:r>
              <a:rPr lang="ru-RU" dirty="0"/>
              <a:t>формирование коммуникативной компетентности в общении и сотрудничестве со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611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 занятия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Основные виды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Формируемые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Лабораторное оборудование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 1. Методы изучения природы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1/1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Как человек познает мир? Наблюдения и опыты.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Наблюдать и описывать физические явления. Участвовать в обсуждении явления падения тел на землю. Высказывать предположения – гипотезы.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Смыслообразование,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постановка и решение проблемы.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Тела разной массы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Мир глазами Аристотеля и Галилея.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Сравнивать методы изучения явлений природы Аристотелем и Галилеем.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Умение структурировать знания.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 2. Язык науки физики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1/3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Научные термины. Физические величины и их  единицы.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Представлять результат измерения в разных единицах.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Знаково-символические действия.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Термометр, пружинные весы, секундомер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Внесистемные единицы длины разных стран.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Измерять расстояния. Представлять результат измерения в разных единицах.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Выбор оснований и критериев для оценивания.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3/5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Старые русские меры длин и весов.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старые русские меры для измерений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Применение методов информационного поиска.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4/6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Международная система единиц (СИ). Инструменты для измерения длин и расстояний.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Измерять длины с помощью различных инструментов: линейки, рулетки, курвиметра, штангенциркуля, микрометра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Целеполагание, планирование.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Линейка, рулетка, курвиметр, штангенциркуль, микрометр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5/7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«Измерь на свой аршин».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Использовать полученные знания в практической и игровой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Интегрирование в группу сверстников, волевая саморегуляция.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56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 3. Технология измерений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1/8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Планирование и выполнение эксперимента. Обработка результатов измерений. Написание отчета.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Выбирать методы измерений и измерительные приборы. Записывать результаты измерений и вычислений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Планирование учебного сотрудничества.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2/9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Погрешности прямых однократных измерений при измерении длины, времени, температуры.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Определять цену деления измерительного прибора. Определять инструментальную погрешность прибора.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Смыслообразование, контроль и оценка процесса и результата деятельности.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Термометр, линейка, секундомер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3/10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скорости движения шарика, тонущего в воде.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Определение погрешности многократных измерений. Среднее арифметическое.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Экспериментально определять скорость движения объекта.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Смыслообразование, контроль и оценка процесса и результата деятельности.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Линейка, секундомер, длинная колба, шарик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4/11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объема тела с помощью мензурки.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Определять объем тела погружением в измерительный цилиндр.  Находить способы измерения объема тела, превышающего размеры мерного цилиндра.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Участие в коллективном решении проблем, выдвижение гипотез и их обоснование.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Мензурка, тела разной формы и объема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5/12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размеров малых тел.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Измерять размеры малых тел (диаметр проволоки, длину и ширину рисового зерна).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Линейка, проволока, рис,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6/13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Измерение массы малых тел.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Измерять массу малых тел (канцелярской скрепки, капли воды).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Скрепки, весы, пипетка, стакан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1280</Words>
  <Application>Microsoft Office PowerPoint</Application>
  <PresentationFormat>Экран (4:3)</PresentationFormat>
  <Paragraphs>191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«Физическая лаборатория»</vt:lpstr>
      <vt:lpstr>Пояснительная записка </vt:lpstr>
      <vt:lpstr>Цель программы</vt:lpstr>
      <vt:lpstr>Задачи</vt:lpstr>
      <vt:lpstr>Основополагающие педагогические принципы программы: </vt:lpstr>
      <vt:lpstr>Прогнозируемые результаты </vt:lpstr>
      <vt:lpstr>Личностные результаты: 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«Физическая лаборатория»</dc:title>
  <dc:creator>Светлана</dc:creator>
  <cp:lastModifiedBy>Светлана</cp:lastModifiedBy>
  <cp:revision>3</cp:revision>
  <dcterms:created xsi:type="dcterms:W3CDTF">2013-04-24T17:56:04Z</dcterms:created>
  <dcterms:modified xsi:type="dcterms:W3CDTF">2013-04-24T18:19:18Z</dcterms:modified>
</cp:coreProperties>
</file>