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4260195-4226-4A61-97D8-17F6B25BB1CC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9D0E23E-ED91-4CE2-B8E2-820804061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0195-4226-4A61-97D8-17F6B25BB1CC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E23E-ED91-4CE2-B8E2-820804061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0195-4226-4A61-97D8-17F6B25BB1CC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E23E-ED91-4CE2-B8E2-820804061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4260195-4226-4A61-97D8-17F6B25BB1CC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E23E-ED91-4CE2-B8E2-820804061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4260195-4226-4A61-97D8-17F6B25BB1CC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9D0E23E-ED91-4CE2-B8E2-820804061D9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4260195-4226-4A61-97D8-17F6B25BB1CC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9D0E23E-ED91-4CE2-B8E2-820804061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4260195-4226-4A61-97D8-17F6B25BB1CC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9D0E23E-ED91-4CE2-B8E2-820804061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0195-4226-4A61-97D8-17F6B25BB1CC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E23E-ED91-4CE2-B8E2-820804061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4260195-4226-4A61-97D8-17F6B25BB1CC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9D0E23E-ED91-4CE2-B8E2-820804061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4260195-4226-4A61-97D8-17F6B25BB1CC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9D0E23E-ED91-4CE2-B8E2-820804061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4260195-4226-4A61-97D8-17F6B25BB1CC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9D0E23E-ED91-4CE2-B8E2-820804061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4260195-4226-4A61-97D8-17F6B25BB1CC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9D0E23E-ED91-4CE2-B8E2-820804061D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8062912" cy="1470025"/>
          </a:xfrm>
        </p:spPr>
        <p:txBody>
          <a:bodyPr/>
          <a:lstStyle/>
          <a:p>
            <a:r>
              <a:rPr lang="ru-RU" dirty="0" smtClean="0"/>
              <a:t>КИЖИ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643050"/>
            <a:ext cx="8062912" cy="17526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На небольшом острове Онежского озера расположен </a:t>
            </a:r>
            <a:r>
              <a:rPr lang="ru-RU" sz="3200" dirty="0" err="1" smtClean="0">
                <a:solidFill>
                  <a:schemeClr val="tx1"/>
                </a:solidFill>
              </a:rPr>
              <a:t>историко</a:t>
            </a:r>
            <a:r>
              <a:rPr lang="ru-RU" sz="3200" dirty="0" smtClean="0">
                <a:solidFill>
                  <a:schemeClr val="tx1"/>
                </a:solidFill>
              </a:rPr>
              <a:t> – архитектурный музей – заповедник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x_240ff8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214686"/>
            <a:ext cx="57531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Главная его ценность: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Двадцатидвухглавая</a:t>
            </a:r>
            <a:r>
              <a:rPr lang="ru-RU" dirty="0" smtClean="0"/>
              <a:t> Преображенская церковь, построена в 1714 г. </a:t>
            </a:r>
            <a:endParaRPr lang="ru-RU" dirty="0"/>
          </a:p>
        </p:txBody>
      </p:sp>
      <p:pic>
        <p:nvPicPr>
          <p:cNvPr id="4" name="Рисунок 3" descr="831583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801306"/>
            <a:ext cx="5786478" cy="3770941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Высота церкви достигает 35 м.</a:t>
            </a:r>
            <a:endParaRPr lang="ru-RU" sz="4000" dirty="0"/>
          </a:p>
        </p:txBody>
      </p:sp>
      <p:pic>
        <p:nvPicPr>
          <p:cNvPr id="5" name="Содержимое 4" descr="630196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43306" y="928670"/>
            <a:ext cx="4662621" cy="5072098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Двадцать две главы имеют различную величину и расположены в пять ярусов , что придает церкви почти сказочный вид.</a:t>
            </a:r>
            <a:endParaRPr lang="ru-RU" sz="2800" dirty="0"/>
          </a:p>
        </p:txBody>
      </p:sp>
      <p:pic>
        <p:nvPicPr>
          <p:cNvPr id="3" name="Рисунок 2" descr="d916c26d1163843c5d778458f5246881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2071678"/>
            <a:ext cx="2714612" cy="3823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831583_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071678"/>
            <a:ext cx="3857652" cy="4231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0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500066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0766d535073f4e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4071942"/>
            <a:ext cx="490538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7166"/>
            <a:ext cx="8286808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towork262.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6099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towork262.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28604"/>
            <a:ext cx="8001056" cy="6099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500042"/>
            <a:ext cx="8501090" cy="6092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30</TotalTime>
  <Words>52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Яркая</vt:lpstr>
      <vt:lpstr>КИЖИ</vt:lpstr>
      <vt:lpstr>Главная его ценность:</vt:lpstr>
      <vt:lpstr>Слайд 3</vt:lpstr>
      <vt:lpstr>Двадцать две главы имеют различную величину и расположены в пять ярусов , что придает церкви почти сказочный вид.</vt:lpstr>
      <vt:lpstr>Слайд 5</vt:lpstr>
      <vt:lpstr>Слайд 6</vt:lpstr>
      <vt:lpstr>Слайд 7</vt:lpstr>
      <vt:lpstr>Слайд 8</vt:lpstr>
      <vt:lpstr>Слайд 9</vt:lpstr>
    </vt:vector>
  </TitlesOfParts>
  <Company>Pirated Aliance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КИЖИ</dc:title>
  <dc:creator>Искандер</dc:creator>
  <cp:lastModifiedBy>Учитель</cp:lastModifiedBy>
  <cp:revision>5</cp:revision>
  <dcterms:created xsi:type="dcterms:W3CDTF">2013-01-29T16:46:58Z</dcterms:created>
  <dcterms:modified xsi:type="dcterms:W3CDTF">2013-02-09T10:36:03Z</dcterms:modified>
</cp:coreProperties>
</file>