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81" r:id="rId9"/>
    <p:sldId id="282" r:id="rId10"/>
    <p:sldId id="283" r:id="rId11"/>
    <p:sldId id="284" r:id="rId12"/>
    <p:sldId id="287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5" r:id="rId28"/>
    <p:sldId id="306" r:id="rId29"/>
    <p:sldId id="307" r:id="rId30"/>
    <p:sldId id="308" r:id="rId31"/>
    <p:sldId id="30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1DFAE-F45D-4D50-BD2D-255AF297BD6C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96FF4D-D123-4558-94F4-EA0805B47A1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11388" y="544522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 географии МОБУ СОШ с. </a:t>
            </a:r>
            <a:r>
              <a:rPr lang="ru-RU" dirty="0" err="1" smtClean="0"/>
              <a:t>Нугуш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Муталлапова</a:t>
            </a:r>
            <a:r>
              <a:rPr lang="ru-RU" dirty="0" smtClean="0"/>
              <a:t> М. 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322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Ветер « </a:t>
            </a:r>
            <a:r>
              <a:rPr lang="ru-RU" dirty="0" err="1" smtClean="0"/>
              <a:t>Акман</a:t>
            </a:r>
            <a:r>
              <a:rPr lang="ru-RU" dirty="0" smtClean="0"/>
              <a:t> - </a:t>
            </a:r>
            <a:r>
              <a:rPr lang="ru-RU" dirty="0" err="1" smtClean="0"/>
              <a:t>токман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9631"/>
            <a:ext cx="6096000" cy="4000500"/>
          </a:xfrm>
        </p:spPr>
      </p:pic>
    </p:spTree>
    <p:extLst>
      <p:ext uri="{BB962C8B-B14F-4D97-AF65-F5344CB8AC3E}">
        <p14:creationId xmlns:p14="http://schemas.microsoft.com/office/powerpoint/2010/main" val="13862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«Бабий ветер»  на  Камчатке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1056"/>
            <a:ext cx="6096000" cy="4057650"/>
          </a:xfrm>
        </p:spPr>
      </p:pic>
    </p:spTree>
    <p:extLst>
      <p:ext uri="{BB962C8B-B14F-4D97-AF65-F5344CB8AC3E}">
        <p14:creationId xmlns:p14="http://schemas.microsoft.com/office/powerpoint/2010/main" val="6308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+mj-lt"/>
              </a:rPr>
              <a:t>Ветер -</a:t>
            </a:r>
            <a:r>
              <a:rPr lang="ru-RU" sz="4400" dirty="0" smtClean="0">
                <a:solidFill>
                  <a:schemeClr val="tx2"/>
                </a:solidFill>
              </a:rPr>
              <a:t> </a:t>
            </a:r>
            <a:r>
              <a:rPr lang="ru-RU" sz="4400" dirty="0" err="1" smtClean="0">
                <a:solidFill>
                  <a:schemeClr val="tx2"/>
                </a:solidFill>
                <a:latin typeface="+mj-lt"/>
              </a:rPr>
              <a:t>Чинук</a:t>
            </a:r>
            <a:r>
              <a:rPr lang="ru-RU" sz="4400" dirty="0" smtClean="0">
                <a:solidFill>
                  <a:schemeClr val="tx2"/>
                </a:solidFill>
              </a:rPr>
              <a:t> </a:t>
            </a:r>
            <a:r>
              <a:rPr lang="ru-RU" sz="4400" dirty="0" smtClean="0">
                <a:solidFill>
                  <a:schemeClr val="tx2"/>
                </a:solidFill>
                <a:latin typeface="+mj-lt"/>
              </a:rPr>
              <a:t>в горах.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248472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988840"/>
            <a:ext cx="4598416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46562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Работа ветра.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5" y="1451685"/>
            <a:ext cx="459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Образование ветра –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чинук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1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+mj-lt"/>
              </a:rPr>
              <a:t>« Козья борода » в Судетах. 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772816"/>
            <a:ext cx="60864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46110"/>
            <a:ext cx="81069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 </a:t>
            </a:r>
            <a:r>
              <a:rPr lang="ru-RU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Зефир» </a:t>
            </a:r>
            <a: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Средиземноморья.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486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8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741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00" y="1909439"/>
            <a:ext cx="5859735" cy="41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36712"/>
            <a:ext cx="64563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845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67" y="620688"/>
            <a:ext cx="484663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56" y="1987795"/>
            <a:ext cx="5901258" cy="39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06" y="692696"/>
            <a:ext cx="6578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8707"/>
            <a:ext cx="73076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1526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22" y="1913309"/>
            <a:ext cx="6306921" cy="40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6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Игра. Что 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Атмосфера                   </a:t>
            </a:r>
            <a:r>
              <a:rPr lang="ru-RU" dirty="0" smtClean="0">
                <a:solidFill>
                  <a:schemeClr val="accent3"/>
                </a:solidFill>
              </a:rPr>
              <a:t>• </a:t>
            </a:r>
            <a:r>
              <a:rPr lang="ru-RU" dirty="0" smtClean="0"/>
              <a:t>Средняя температура            </a:t>
            </a:r>
          </a:p>
          <a:p>
            <a:r>
              <a:rPr lang="ru-RU" dirty="0" smtClean="0"/>
              <a:t>Барометр                      воздуха        </a:t>
            </a:r>
          </a:p>
          <a:p>
            <a:r>
              <a:rPr lang="ru-RU" dirty="0" smtClean="0"/>
              <a:t>Стратосфера               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• </a:t>
            </a:r>
            <a:r>
              <a:rPr lang="ru-RU" dirty="0" smtClean="0"/>
              <a:t>1 кг. 333г.</a:t>
            </a:r>
          </a:p>
          <a:p>
            <a:r>
              <a:rPr lang="ru-RU" dirty="0" smtClean="0"/>
              <a:t>Амплитуда         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</a:t>
            </a:r>
            <a:r>
              <a:rPr lang="ru-RU" dirty="0" smtClean="0"/>
              <a:t> 1000м. на 100м.</a:t>
            </a:r>
          </a:p>
          <a:p>
            <a:r>
              <a:rPr lang="ru-RU" dirty="0" smtClean="0"/>
              <a:t>760мм.рт.ст.</a:t>
            </a:r>
          </a:p>
          <a:p>
            <a:r>
              <a:rPr lang="ru-RU" dirty="0" smtClean="0"/>
              <a:t>Термометр</a:t>
            </a:r>
          </a:p>
          <a:p>
            <a:r>
              <a:rPr lang="ru-RU" dirty="0" smtClean="0"/>
              <a:t>Тропосфера</a:t>
            </a:r>
          </a:p>
          <a:p>
            <a:r>
              <a:rPr lang="ru-RU" dirty="0" smtClean="0"/>
              <a:t>Атмосферное давление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2" y="548680"/>
            <a:ext cx="74437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7" y="1628800"/>
            <a:ext cx="6086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0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" y="476672"/>
            <a:ext cx="92186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00250"/>
            <a:ext cx="5275473" cy="3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877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1" y="1816048"/>
            <a:ext cx="6096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" y="548680"/>
            <a:ext cx="85661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240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92696"/>
            <a:ext cx="9169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548680"/>
            <a:ext cx="707231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4" y="1628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4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фразу: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Горизонтальные  движения воздуха…</a:t>
            </a:r>
          </a:p>
          <a:p>
            <a:r>
              <a:rPr lang="ru-RU" dirty="0" smtClean="0"/>
              <a:t>Разница в  атмосферном давлении над  разными участками  земной  поверхности образуют…</a:t>
            </a:r>
          </a:p>
          <a:p>
            <a:r>
              <a:rPr lang="ru-RU" dirty="0" smtClean="0"/>
              <a:t>Сильный ветер  образуется  при …</a:t>
            </a:r>
          </a:p>
          <a:p>
            <a:r>
              <a:rPr lang="ru-RU" dirty="0" smtClean="0"/>
              <a:t>Ветер, дважды  меняющий  свое  направление в сутки…</a:t>
            </a:r>
          </a:p>
          <a:p>
            <a:r>
              <a:rPr lang="ru-RU" dirty="0" smtClean="0"/>
              <a:t>Направление ветра измеряется прибором…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Скорость  ветра  определяется  прибором…</a:t>
            </a:r>
            <a:br>
              <a:rPr lang="ru-RU" dirty="0" smtClean="0"/>
            </a:br>
            <a:r>
              <a:rPr lang="ru-RU" dirty="0" smtClean="0"/>
              <a:t>Сила  ветра  определяется  по  шкале…</a:t>
            </a:r>
            <a:br>
              <a:rPr lang="ru-RU" dirty="0" smtClean="0"/>
            </a:br>
            <a:r>
              <a:rPr lang="ru-RU" dirty="0" smtClean="0"/>
              <a:t>Человек использует  силу  ветра для…</a:t>
            </a:r>
            <a:br>
              <a:rPr lang="ru-RU" dirty="0" smtClean="0"/>
            </a:br>
            <a:r>
              <a:rPr lang="ru-RU" dirty="0" smtClean="0"/>
              <a:t>В  природе  ветер  может  создать…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фразу: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Горизонтальные  движения воздуха </a:t>
            </a:r>
          </a:p>
          <a:p>
            <a:pPr marL="0" indent="0">
              <a:buNone/>
            </a:pPr>
            <a:r>
              <a:rPr lang="ru-RU" dirty="0" smtClean="0"/>
              <a:t> ( Ветер)…</a:t>
            </a:r>
          </a:p>
          <a:p>
            <a:r>
              <a:rPr lang="ru-RU" dirty="0" smtClean="0"/>
              <a:t>Разница в  атмосферном давлении над  разными участками  земной  поверхности образуют…( Ветер)</a:t>
            </a:r>
          </a:p>
          <a:p>
            <a:r>
              <a:rPr lang="ru-RU" dirty="0" smtClean="0"/>
              <a:t>Сильный ветер  образуется  при …(Больших  перепадах А\Д)</a:t>
            </a:r>
          </a:p>
          <a:p>
            <a:r>
              <a:rPr lang="ru-RU" dirty="0" smtClean="0"/>
              <a:t>Ветер, дважды  меняющий  свое  направление в сутки… (Бриз)</a:t>
            </a:r>
          </a:p>
          <a:p>
            <a:r>
              <a:rPr lang="ru-RU" dirty="0" smtClean="0"/>
              <a:t>Направление ветра измеряется прибором…</a:t>
            </a:r>
          </a:p>
          <a:p>
            <a:pPr marL="0" indent="0">
              <a:buNone/>
            </a:pPr>
            <a:r>
              <a:rPr lang="ru-RU" dirty="0" smtClean="0"/>
              <a:t>  (Флюгер)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8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/>
              <a:t>Тема  урока. Ветер.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4536504"/>
          </a:xfrm>
        </p:spPr>
        <p:txBody>
          <a:bodyPr/>
          <a:lstStyle/>
          <a:p>
            <a:r>
              <a:rPr lang="ru-RU" b="1" dirty="0" smtClean="0"/>
              <a:t>План урока:</a:t>
            </a:r>
          </a:p>
          <a:p>
            <a:pPr lvl="6"/>
            <a:r>
              <a:rPr lang="ru-RU" sz="2800" b="1" dirty="0" smtClean="0"/>
              <a:t>1. Что  такое  ветер?</a:t>
            </a:r>
          </a:p>
          <a:p>
            <a:r>
              <a:rPr lang="ru-RU" b="1" dirty="0" smtClean="0"/>
              <a:t>2.Как образуется ветер?</a:t>
            </a:r>
          </a:p>
          <a:p>
            <a:r>
              <a:rPr lang="ru-RU" b="1" dirty="0" smtClean="0"/>
              <a:t>3.Сила  и направление ветра.</a:t>
            </a:r>
          </a:p>
          <a:p>
            <a:r>
              <a:rPr lang="ru-RU" b="1" dirty="0" smtClean="0"/>
              <a:t>4. Роза  ветров.</a:t>
            </a:r>
          </a:p>
          <a:p>
            <a:r>
              <a:rPr lang="ru-RU" b="1" dirty="0" smtClean="0"/>
              <a:t>5. Для  чего  необходим  ветер?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80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Скорость  ветра  определяется  прибором…( Анемометр)</a:t>
            </a:r>
            <a:br>
              <a:rPr lang="ru-RU" dirty="0" smtClean="0"/>
            </a:br>
            <a:r>
              <a:rPr lang="ru-RU" dirty="0" smtClean="0"/>
              <a:t>Сила  ветра  определяется  по  шкале…( Бофорта)</a:t>
            </a:r>
            <a:br>
              <a:rPr lang="ru-RU" dirty="0" smtClean="0"/>
            </a:br>
            <a:r>
              <a:rPr lang="ru-RU" dirty="0" smtClean="0"/>
              <a:t>Человек использует  силу  ветра для…( Выработки эл\эн)</a:t>
            </a:r>
            <a:br>
              <a:rPr lang="ru-RU" dirty="0" smtClean="0"/>
            </a:br>
            <a:r>
              <a:rPr lang="ru-RU" dirty="0" smtClean="0"/>
              <a:t>В  природе  ветер  может  создать…</a:t>
            </a:r>
            <a:br>
              <a:rPr lang="ru-RU" dirty="0" smtClean="0"/>
            </a:br>
            <a:r>
              <a:rPr lang="ru-RU" dirty="0" smtClean="0"/>
              <a:t>( новые  формы рельефа)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Дом. Задание: п.39, выучить  термины, творческое  задание  сочинить  сказку  про злой  и добрый  ветер, выполнить упр.  В рабочих  тетрадях.</a:t>
            </a:r>
            <a:br>
              <a:rPr lang="ru-RU" dirty="0" smtClean="0"/>
            </a:br>
            <a:r>
              <a:rPr lang="ru-RU" dirty="0" smtClean="0"/>
              <a:t>Спасибо  за  урок.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Движение теплого  и холодного воздуха.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83710" cy="3761876"/>
          </a:xfrm>
        </p:spPr>
      </p:pic>
    </p:spTree>
    <p:extLst>
      <p:ext uri="{BB962C8B-B14F-4D97-AF65-F5344CB8AC3E}">
        <p14:creationId xmlns:p14="http://schemas.microsoft.com/office/powerpoint/2010/main" val="39053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1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Бриз на  берегу  больших водоемов.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2155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 ветра  измеряется в м\с.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8219"/>
            <a:ext cx="6096000" cy="3743325"/>
          </a:xfrm>
        </p:spPr>
      </p:pic>
    </p:spTree>
    <p:extLst>
      <p:ext uri="{BB962C8B-B14F-4D97-AF65-F5344CB8AC3E}">
        <p14:creationId xmlns:p14="http://schemas.microsoft.com/office/powerpoint/2010/main" val="40584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Изменение  направления ветра при движении Земли.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1" y="1935163"/>
            <a:ext cx="4282377" cy="4389437"/>
          </a:xfrm>
        </p:spPr>
      </p:pic>
    </p:spTree>
    <p:extLst>
      <p:ext uri="{BB962C8B-B14F-4D97-AF65-F5344CB8AC3E}">
        <p14:creationId xmlns:p14="http://schemas.microsoft.com/office/powerpoint/2010/main" val="24967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2100938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Словарь  ветров Л.З. </a:t>
            </a:r>
            <a:r>
              <a:rPr lang="ru-RU" sz="3600" dirty="0" err="1" smtClean="0"/>
              <a:t>Проха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43394"/>
            <a:ext cx="3270274" cy="50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Ветры  на  </a:t>
            </a:r>
            <a:r>
              <a:rPr lang="ru-RU" dirty="0" err="1" smtClean="0"/>
              <a:t>Урале.Буран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0119"/>
            <a:ext cx="6096000" cy="3819525"/>
          </a:xfrm>
        </p:spPr>
      </p:pic>
    </p:spTree>
    <p:extLst>
      <p:ext uri="{BB962C8B-B14F-4D97-AF65-F5344CB8AC3E}">
        <p14:creationId xmlns:p14="http://schemas.microsoft.com/office/powerpoint/2010/main" val="33441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277</Words>
  <Application>Microsoft Office PowerPoint</Application>
  <PresentationFormat>Экран (4:3)</PresentationFormat>
  <Paragraphs>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Игра. Что  такое?</vt:lpstr>
      <vt:lpstr>Тема  урока. Ветер.</vt:lpstr>
      <vt:lpstr>Движение теплого  и холодного воздуха.</vt:lpstr>
      <vt:lpstr>Бриз на  берегу  больших водоемов.</vt:lpstr>
      <vt:lpstr>Сила  ветра  измеряется в м\с.</vt:lpstr>
      <vt:lpstr>Изменение  направления ветра при движении Земли.</vt:lpstr>
      <vt:lpstr>Презентация PowerPoint</vt:lpstr>
      <vt:lpstr>Ветры  на  Урале.Буран</vt:lpstr>
      <vt:lpstr>Ветер « Акман - токман»</vt:lpstr>
      <vt:lpstr>«Бабий ветер»  на  Камчатке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 фразу:</vt:lpstr>
      <vt:lpstr>Скорость  ветра  определяется  прибором… Сила  ветра  определяется  по  шкале… Человек использует  силу  ветра для… В  природе  ветер  может  создать…</vt:lpstr>
      <vt:lpstr>Продолжите фразу:</vt:lpstr>
      <vt:lpstr>Скорость  ветра  определяется  прибором…( Анемометр) Сила  ветра  определяется  по  шкале…( Бофорта) Человек использует  силу  ветра для…( Выработки эл\эн) В  природе  ветер  может  создать… ( новые  формы рельефа)</vt:lpstr>
      <vt:lpstr>Дом. Задание: п.39, выучить  термины, творческое  задание  сочинить  сказку  про злой  и добрый  ветер, выполнить упр.  В рабочих  тетрадях. Спасибо  за  урок.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Конкурсный урок  презентация</dc:title>
  <dc:creator>User</dc:creator>
  <cp:lastModifiedBy>User</cp:lastModifiedBy>
  <cp:revision>29</cp:revision>
  <dcterms:created xsi:type="dcterms:W3CDTF">2012-11-02T16:47:00Z</dcterms:created>
  <dcterms:modified xsi:type="dcterms:W3CDTF">2013-02-09T08:13:36Z</dcterms:modified>
</cp:coreProperties>
</file>