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AB83D-882E-4CE3-94DD-9D682154B0F5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533AB-0891-4066-B55F-F6DDDE266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33AB-0891-4066-B55F-F6DDDE266D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E3C43D1-E2DC-4CE9-B0FF-DDD969D43DA9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337DA67-5915-4574-9B9E-3A8E30C7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Агротехника возделывания томатов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Исследовательская работа на тему: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Уход за растениями</a:t>
            </a:r>
            <a:endParaRPr lang="ru-RU" dirty="0"/>
          </a:p>
        </p:txBody>
      </p:sp>
      <p:pic>
        <p:nvPicPr>
          <p:cNvPr id="5" name="Содержимое 4" descr="img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4643438" cy="36433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Основными приемами ухода за томатом являются уничтожение сорняков, рыхление междурядий, окучивание и применение </a:t>
            </a:r>
            <a:r>
              <a:rPr lang="ru-RU" dirty="0" err="1" smtClean="0"/>
              <a:t>пасынкования</a:t>
            </a:r>
            <a:r>
              <a:rPr lang="ru-RU" dirty="0" smtClean="0"/>
              <a:t> для получения наиболее раннего урожая. Важная задача - защита растений от болезней и вредителей.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урожая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Большая часть урожая томата в стране убирается вручную.</a:t>
            </a:r>
            <a:endParaRPr lang="ru-RU" dirty="0"/>
          </a:p>
        </p:txBody>
      </p:sp>
      <p:pic>
        <p:nvPicPr>
          <p:cNvPr id="5" name="Содержимое 4" descr="img0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928802"/>
            <a:ext cx="4643438" cy="378621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>Основные вредители и болезни овощных культур</a:t>
            </a:r>
            <a:br>
              <a:rPr lang="ru-RU" sz="3100" dirty="0" smtClean="0"/>
            </a:br>
            <a:r>
              <a:rPr lang="ru-RU" sz="3100" dirty="0" smtClean="0"/>
              <a:t>и способы защиты от них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 вредителям относятся различные болезни насекомые, клещи, нематоды, голые слизни и грызуны. Возбудителями болезней являются грибы, бактерии и вирусы, вызывающие инфекционные заболевания.</a:t>
            </a:r>
            <a:endParaRPr lang="ru-RU" dirty="0"/>
          </a:p>
        </p:txBody>
      </p:sp>
      <p:pic>
        <p:nvPicPr>
          <p:cNvPr id="5" name="Содержимое 4" descr="opriskivan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00174"/>
            <a:ext cx="4572000" cy="535782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Опыт № 1	</a:t>
            </a:r>
            <a:br>
              <a:rPr lang="ru-RU" sz="3200" dirty="0" smtClean="0"/>
            </a:br>
            <a:r>
              <a:rPr lang="ru-RU" sz="3200" dirty="0" smtClean="0"/>
              <a:t>Влияние </a:t>
            </a:r>
            <a:r>
              <a:rPr lang="ru-RU" sz="3200" dirty="0" err="1" smtClean="0"/>
              <a:t>пасынкования</a:t>
            </a:r>
            <a:r>
              <a:rPr lang="ru-RU" sz="3200" dirty="0" smtClean="0"/>
              <a:t> на сроки созревания, вес плодов и урожайность делянки 25 м</a:t>
            </a:r>
            <a:r>
              <a:rPr lang="ru-RU" sz="3200" baseline="30000" dirty="0" smtClean="0"/>
              <a:t>2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40664" y="2714620"/>
            <a:ext cx="8022336" cy="114300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формирование в один стебель</a:t>
            </a:r>
          </a:p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формирование в два стебля</a:t>
            </a:r>
          </a:p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III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не пасынковали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0" y="3857628"/>
          <a:ext cx="9144000" cy="277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18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Наблюдаемые явления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49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Посадка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30.04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30.04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30.04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797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Первое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созревание плодов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15.06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20-21.06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5.07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49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3.      Вес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плодов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150-200 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150-170 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60-100 г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49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4.     Урожай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1м</a:t>
                      </a:r>
                      <a:r>
                        <a:rPr lang="ru-RU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4,5-5 кг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4,3-5кг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3,5-5,5 кг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49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5.    Урожай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делянки 25 м</a:t>
                      </a:r>
                      <a:r>
                        <a:rPr lang="ru-RU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250 кг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246 кг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270 кг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357166"/>
            <a:ext cx="8013192" cy="163677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Опыт № 2</a:t>
            </a:r>
            <a:br>
              <a:rPr lang="ru-RU" sz="4400" dirty="0" smtClean="0"/>
            </a:br>
            <a:r>
              <a:rPr lang="ru-RU" sz="4400" dirty="0" smtClean="0"/>
              <a:t>Влияние подкормок на урожай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40664" y="2714620"/>
            <a:ext cx="8022336" cy="15716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– навоз внесли под вспашку и поливали комплексным удобрением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 – минеральные удобрения внесли под вспашку и поливали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III</a:t>
            </a:r>
            <a:r>
              <a:rPr lang="ru-RU" dirty="0" smtClean="0">
                <a:solidFill>
                  <a:schemeClr val="bg1"/>
                </a:solidFill>
              </a:rPr>
              <a:t> – поливали минеральными удобрениями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IV</a:t>
            </a:r>
            <a:r>
              <a:rPr lang="ru-RU" dirty="0" smtClean="0">
                <a:solidFill>
                  <a:schemeClr val="bg1"/>
                </a:solidFill>
              </a:rPr>
              <a:t> – ничего не вносили и не подкармливали</a:t>
            </a:r>
          </a:p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0" y="4643445"/>
          <a:ext cx="9144000" cy="221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70"/>
                <a:gridCol w="1585930"/>
                <a:gridCol w="1828800"/>
                <a:gridCol w="1828800"/>
                <a:gridCol w="1828800"/>
              </a:tblGrid>
              <a:tr h="468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Наблюдаемые явления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58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Вес плодов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130-180 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140-170 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130-160 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60-80 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58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2.     Урожай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1 м</a:t>
                      </a:r>
                      <a:r>
                        <a:rPr lang="ru-RU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 кг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 кг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4,5 кг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кг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879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3.     Урожай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делянки 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(25 м</a:t>
                      </a:r>
                      <a:r>
                        <a:rPr lang="ru-RU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175 кг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175 кг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125 кг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50 кг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8447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Опыт № 3</a:t>
            </a:r>
            <a:br>
              <a:rPr lang="ru-RU" sz="3200" dirty="0" smtClean="0"/>
            </a:br>
            <a:r>
              <a:rPr lang="ru-RU" sz="3200" dirty="0" smtClean="0"/>
              <a:t>Влияние замачивания семян на сроки, количество всходов и сроки созревания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14808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– использовали </a:t>
            </a:r>
            <a:r>
              <a:rPr lang="ru-RU" dirty="0" err="1" smtClean="0"/>
              <a:t>Фитоспарин</a:t>
            </a:r>
            <a:r>
              <a:rPr lang="ru-RU" dirty="0" smtClean="0"/>
              <a:t> (по инструкции)</a:t>
            </a:r>
          </a:p>
          <a:p>
            <a:r>
              <a:rPr lang="en-US" dirty="0" smtClean="0"/>
              <a:t>II</a:t>
            </a:r>
            <a:r>
              <a:rPr lang="ru-RU" dirty="0" smtClean="0"/>
              <a:t> – использовали </a:t>
            </a:r>
            <a:r>
              <a:rPr lang="ru-RU" dirty="0" err="1" smtClean="0"/>
              <a:t>Эпин</a:t>
            </a:r>
            <a:r>
              <a:rPr lang="ru-RU" dirty="0" smtClean="0"/>
              <a:t> (по инструкции)</a:t>
            </a:r>
          </a:p>
          <a:p>
            <a:r>
              <a:rPr lang="en-US" dirty="0" smtClean="0"/>
              <a:t>III</a:t>
            </a:r>
            <a:r>
              <a:rPr lang="ru-RU" dirty="0" smtClean="0"/>
              <a:t> – использовали Перманганат калия</a:t>
            </a:r>
          </a:p>
          <a:p>
            <a:r>
              <a:rPr lang="en-US" dirty="0" smtClean="0"/>
              <a:t>IV</a:t>
            </a:r>
            <a:r>
              <a:rPr lang="ru-RU" dirty="0" smtClean="0"/>
              <a:t> – использовали простую воду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Сорт томата брали «Дар Заволжья»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0"/>
          <a:ext cx="914403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69"/>
                <a:gridCol w="1391609"/>
                <a:gridCol w="1731639"/>
                <a:gridCol w="1731639"/>
                <a:gridCol w="2217475"/>
              </a:tblGrid>
              <a:tr h="6698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Наблюдаемые явления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08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Посев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9.02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9.02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9.02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9.02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08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Всходы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14-15.02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14-15.02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15-16.02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18.02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8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3.   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всходов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192 шт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194 шт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188 шт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180 шт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08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Пикировка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29.02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28.02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3.03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9.03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8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5.   Высадка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открытый грунт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24.04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24.04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30.04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30.04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8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6.    Первое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цветение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20-22.04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23.04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23-25.04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4.05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477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7. Массовое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цветение (первое)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5-15.05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5-15.05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10-18.05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15-20.05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8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8. Завязывание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первых плодов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14-20.05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14-20.05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15-23.05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20-25.05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8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9.    Сбор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первого урожая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18.06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19.06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24.06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5.07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8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10.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Конец сбора урожая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28.06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28.06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2.08</a:t>
                      </a:r>
                      <a:endParaRPr lang="ru-RU" sz="1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20.07</a:t>
                      </a:r>
                      <a:endParaRPr lang="ru-RU" sz="1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929066"/>
            <a:ext cx="8077200" cy="11001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МБОУ «</a:t>
            </a:r>
            <a:r>
              <a:rPr lang="ru-RU" dirty="0" err="1" smtClean="0"/>
              <a:t>Новогеоргиевская</a:t>
            </a:r>
            <a:r>
              <a:rPr lang="ru-RU" dirty="0" smtClean="0"/>
              <a:t> СОШ»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8077200" cy="2000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Работу выполнила: ученица 9 «а» класса </a:t>
            </a:r>
          </a:p>
          <a:p>
            <a:pPr>
              <a:buNone/>
            </a:pPr>
            <a:r>
              <a:rPr lang="ru-RU" sz="3200" dirty="0" smtClean="0"/>
              <a:t>Быкова Елена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Руководитель работы: учитель географии </a:t>
            </a:r>
          </a:p>
          <a:p>
            <a:pPr>
              <a:buNone/>
            </a:pPr>
            <a:r>
              <a:rPr lang="ru-RU" sz="3200" dirty="0" smtClean="0"/>
              <a:t>Тарасова Ольга Александровна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Происхождение овощной культуры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Мама\Мои документы\1263151468_5925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27287"/>
            <a:ext cx="4429124" cy="543071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Родина томата Южная Америка. Основной центр происхождения - Перу, Эквадор и прилегающие районы между горными массивами Анд и Тихим океаном.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Биология овощной культуры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ТОМАТ (ПОМИДОР)</a:t>
            </a:r>
          </a:p>
          <a:p>
            <a:pPr>
              <a:buNone/>
            </a:pPr>
            <a:r>
              <a:rPr lang="ru-RU" dirty="0" smtClean="0"/>
              <a:t>	Многолетнее южноамериканское растение, было одомашнено как однолетнее, представитель семейства пасленовых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 descr="C:\Documents and Settings\Мама\Мои документы\Tomatoes-on-the-b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4500562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 smtClean="0"/>
              <a:t>Почва и удобрение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Баланс азота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применяемых удобрениях азот присутствует в трех формах: нитраты, соли аммония, простые амиды</a:t>
            </a:r>
          </a:p>
          <a:p>
            <a:r>
              <a:rPr lang="ru-RU" dirty="0" smtClean="0"/>
              <a:t>В основных видах минеральных азотных удобрений больше всего азота содержится в </a:t>
            </a:r>
            <a:r>
              <a:rPr lang="ru-RU" dirty="0" smtClean="0">
                <a:latin typeface="+mj-lt"/>
              </a:rPr>
              <a:t>мочевине - 46%, в аммиачной селитре - до 35%. В калийной селитре - его доля составляет 13,8%</a:t>
            </a:r>
            <a:endParaRPr lang="ru-RU" dirty="0"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0326001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428736"/>
            <a:ext cx="4500562" cy="54292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Баланс калия.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Баланс калия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При внесении в виде минеральных удобрений он может длительное время накапливаться, не вымываясь в глубокие слои и в дренажные воды. Почва обогащается калием при внесении больших доз навоза.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97938464_img317_21221_big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428736"/>
            <a:ext cx="4500562" cy="54292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Баланс фосфора.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346foto55_3463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4714876" cy="54292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Баланс фосфора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Растения потребляют фосфор в меньшем количестве, чем азот и калий. Он поглощается главным образом в виде </a:t>
            </a:r>
            <a:r>
              <a:rPr lang="ru-RU" dirty="0" err="1" smtClean="0"/>
              <a:t>ортофосфора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Из других видов фосфорных удобрений промышленность выпускает фосфорную муку.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Возделывание овощных культур в открытом грунте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2786058"/>
            <a:ext cx="7929618" cy="36116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Необходимо правильно выбирать место, особенно при выращивание ранних томатов. Для них наиболее пригодным выращенные, с южным, юго-восточным или юго-западным склоном места, а в северных районах - еще и имеющие естественную защиту от холодных ветров.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2428860" y="2143116"/>
            <a:ext cx="4043362" cy="5120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Выбор места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наиболее южных районах высадку в открытый грунт проводят ориентировочно в течение апреля.</a:t>
            </a:r>
          </a:p>
          <a:p>
            <a:r>
              <a:rPr lang="ru-RU" dirty="0" smtClean="0"/>
              <a:t>Схема и густота посадки зависит от компактности сорта и способов выращивания. </a:t>
            </a:r>
            <a:endParaRPr lang="ru-RU" dirty="0"/>
          </a:p>
        </p:txBody>
      </p:sp>
      <p:pic>
        <p:nvPicPr>
          <p:cNvPr id="5" name="Содержимое 4" descr="img0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000240"/>
            <a:ext cx="4643438" cy="378621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Водный режим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Формирование высокого урожая возможно лишь при постоянном поступление влаги в растения. В раннем возрасте при недостатке влаги в почве растения поливают по немного, но часто. В дальнейшем, до начала массового роста плодов, необходима умеренная влажность.</a:t>
            </a:r>
          </a:p>
          <a:p>
            <a:pPr algn="ctr">
              <a:buNone/>
            </a:pPr>
            <a:r>
              <a:rPr lang="ru-RU" dirty="0" smtClean="0"/>
              <a:t>      Почва должна быть постоянно хорошо увлажнена.</a:t>
            </a:r>
            <a:endParaRPr lang="ru-RU" dirty="0"/>
          </a:p>
        </p:txBody>
      </p:sp>
      <p:pic>
        <p:nvPicPr>
          <p:cNvPr id="5" name="Содержимое 4" descr="img0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14554"/>
            <a:ext cx="4495800" cy="320652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116</TotalTime>
  <Words>668</Words>
  <Application>Microsoft Office PowerPoint</Application>
  <PresentationFormat>Экран (4:3)</PresentationFormat>
  <Paragraphs>162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Агротехника возделывания томатов</vt:lpstr>
      <vt:lpstr>Происхождение овощной культуры </vt:lpstr>
      <vt:lpstr>Биология овощной культуры</vt:lpstr>
      <vt:lpstr>Почва и удобрение</vt:lpstr>
      <vt:lpstr>Баланс калия.</vt:lpstr>
      <vt:lpstr>Баланс фосфора.</vt:lpstr>
      <vt:lpstr>Возделывание овощных культур в открытом грунте</vt:lpstr>
      <vt:lpstr>Посадка</vt:lpstr>
      <vt:lpstr>Водный режим</vt:lpstr>
      <vt:lpstr>Уход за растениями</vt:lpstr>
      <vt:lpstr>Сбор урожая</vt:lpstr>
      <vt:lpstr>Основные вредители и болезни овощных культур и способы защиты от них </vt:lpstr>
      <vt:lpstr>Опыт № 1  Влияние пасынкования на сроки созревания, вес плодов и урожайность делянки 25 м2</vt:lpstr>
      <vt:lpstr>Опыт № 2 Влияние подкормок на урожай </vt:lpstr>
      <vt:lpstr>Опыт № 3 Влияние замачивания семян на сроки, количество всходов и сроки созревания</vt:lpstr>
      <vt:lpstr>Слайд 16</vt:lpstr>
      <vt:lpstr>МБОУ «Новогеоргиевская СОШ» 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Павел</cp:lastModifiedBy>
  <cp:revision>13</cp:revision>
  <dcterms:created xsi:type="dcterms:W3CDTF">2012-04-22T17:49:59Z</dcterms:created>
  <dcterms:modified xsi:type="dcterms:W3CDTF">2013-02-06T11:44:21Z</dcterms:modified>
</cp:coreProperties>
</file>