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3" r:id="rId6"/>
    <p:sldId id="264" r:id="rId7"/>
    <p:sldId id="26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DF9F63-B0A2-43BA-998B-3D9F5BB1ACC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90EB2F-91A1-4C8D-BDDE-FE6BBD5E8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miart.ru/forum/uploads/post-61747-1197840231.jpg" TargetMode="External"/><Relationship Id="rId7" Type="http://schemas.openxmlformats.org/officeDocument/2006/relationships/hyperlink" Target="http://atlanticrus.ru/sites/default/files/specris_hudgraph_files/specris_hudgraph-14.png" TargetMode="External"/><Relationship Id="rId2" Type="http://schemas.openxmlformats.org/officeDocument/2006/relationships/hyperlink" Target="http://atlanticrus.ru/content/osnovy-risunka?page=sho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bstarco.narod.ru/ussr/big/image/petrograd.jpg" TargetMode="External"/><Relationship Id="rId5" Type="http://schemas.openxmlformats.org/officeDocument/2006/relationships/hyperlink" Target="http://www.tretyakovgallery.ru/pictures/6/67/672f2ca4034222c70a5105628ba807b0.jpg" TargetMode="External"/><Relationship Id="rId4" Type="http://schemas.openxmlformats.org/officeDocument/2006/relationships/hyperlink" Target="http://www.museum.ru/imgB.asp?254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97" y="4318778"/>
            <a:ext cx="4354905" cy="18722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Композиция в рисунке</a:t>
            </a:r>
            <a:endParaRPr lang="ru-RU" sz="4400" dirty="0"/>
          </a:p>
        </p:txBody>
      </p:sp>
      <p:pic>
        <p:nvPicPr>
          <p:cNvPr id="1026" name="Picture 2" descr="D:\Работа\презентации\Композиция в рисунке\post-61747-119784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90" y="1124744"/>
            <a:ext cx="3851920" cy="29916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76224" y="2620573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Кирюкова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Ксения Сергеевна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0626" y="6206535"/>
            <a:ext cx="10460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712" y="260648"/>
            <a:ext cx="740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«РОВЕСНИК» г. БЕЛГОРОДА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Первой задачей при рисовании какого-либо предмета является размещение рисунка на листе бумаги — композиция.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Под композицией листа понимается такое расположение элементов изображения на плоскости, которое позволяет автору с наибольшей выразительностью передать свой замысел.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Композиция </a:t>
            </a:r>
            <a:r>
              <a:rPr lang="ru-RU" dirty="0" smtClean="0"/>
              <a:t>— это соединение в единое целое нескольких разнородных частей, в основе которых лежит идея. Композиция должна четко выражать задуманную идею, раскрывать внутреннее содержание художественного произведения путем подчеркивания главного, характерного!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удачного размещения рисунка на листе следует обратить внимание на следующие моменты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Лист бумаги и изображение на нем взаимно связаны</a:t>
            </a:r>
            <a:r>
              <a:rPr lang="ru-RU" dirty="0" smtClean="0"/>
              <a:t>. Лист бумаги располагают вертикально или горизонтально. Это зависит от постановки натуры или величины и формы предмета, от точки зрения, с которой мы будем рисовать, от задачи, которая ставится перед нами.</a:t>
            </a:r>
          </a:p>
          <a:p>
            <a:r>
              <a:rPr lang="ru-RU" dirty="0" smtClean="0"/>
              <a:t>Основное требование, предъявляемое к композиции рисунка, — </a:t>
            </a:r>
            <a:r>
              <a:rPr lang="ru-RU" dirty="0" smtClean="0">
                <a:solidFill>
                  <a:srgbClr val="FF0000"/>
                </a:solidFill>
              </a:rPr>
              <a:t>уравновешенность расположения изображаемых предметов на листе</a:t>
            </a:r>
            <a:r>
              <a:rPr lang="ru-RU" dirty="0" smtClean="0"/>
              <a:t>. Компонуя рисунок на листе, надо уравновесить его основную часть относительно краев листа: верхнего, нижнего и боковых.</a:t>
            </a:r>
          </a:p>
          <a:p>
            <a:r>
              <a:rPr lang="ru-RU" dirty="0" smtClean="0"/>
              <a:t>при рисовании группы предметов, например натюрморта, необходимо найти его </a:t>
            </a:r>
            <a:r>
              <a:rPr lang="ru-RU" dirty="0" smtClean="0">
                <a:solidFill>
                  <a:srgbClr val="FF0000"/>
                </a:solidFill>
              </a:rPr>
              <a:t>композиционный центр</a:t>
            </a:r>
            <a:r>
              <a:rPr lang="ru-RU" dirty="0" smtClean="0"/>
              <a:t> — тот предмет, часть предмета или группу предметов, которые первыми бросаются в глаза. В натюрморте всегда один из предметов является главным, а остальные — второстепенными;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Композиционный центр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168" y="908720"/>
            <a:ext cx="8466279" cy="136815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Компоновку любого художественного произведения нужно начинать с поисков и определения композиционного центра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Композиционным центром называется тот предмет, часть предмета или группа предметов, которые расположены в картине так, что первыми бросаются в глаза.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9109" y="6309320"/>
            <a:ext cx="3876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И. Сурикова «Боярыня Морозова»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Работа\презентации\Композиция в рисунке\Vasily_Surikov_-_Боярыня_Морозова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109" y="2780928"/>
            <a:ext cx="6706177" cy="3452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Композиционный центр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068453"/>
            <a:ext cx="4896544" cy="547260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Композиционный центр совсем не обязательно должен быть самым большим по величине, он просто должен привлекать внимание зрителя.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композиции может быть два композиционных центра, например в картине Н. А. Ярошенко «Всюду жизнь». </a:t>
            </a:r>
          </a:p>
          <a:p>
            <a:endParaRPr lang="ru-RU" dirty="0"/>
          </a:p>
        </p:txBody>
      </p:sp>
      <p:pic>
        <p:nvPicPr>
          <p:cNvPr id="4098" name="Picture 2" descr="D:\Работа\презентации\Композиция в рисунке\Nikolaj_Alexandrowitsch_Jaroschenko всюду жиз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667536" cy="5416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000" y="188640"/>
            <a:ext cx="55340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Композиционный центр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9807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композиции может и не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композиционного центра. Примером может служить картина А. А. Дейнеки «Оборона Петрограда».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Работа\презентации\Композиция в рисунке\00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789" y="1988840"/>
            <a:ext cx="5492423" cy="4604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67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поиски композиционного размещения натюрморта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2083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10606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209201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556792"/>
            <a:ext cx="21148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55576" y="4725144"/>
            <a:ext cx="7467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какая из представленных композиций наиболее удачная?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материал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atlanticrus.ru/content/osnovy-risunka?page=show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demiart.ru/forum/uploads/post-61747-1197840231.jpg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И. Сурикова «Боярыня Морозова»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www.museum.ru/imgB.asp?25440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А. Ярошенко «Всюду жизнь»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www.tretyakovgallery.ru/pictures/6/67/672f2ca4034222c70a5105628ba807b0.jpg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Слайд № 6 А. А. Дейнека «Оборона Петрограда»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webstarco.narod.ru/ussr/big/image/petrograd.jpg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Слайд № 7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atlanticrus.ru/sites/default/files/specris_hudgraph_files/specris_hudgraph-14.png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88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</TotalTime>
  <Words>433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Композиция в рисунке</vt:lpstr>
      <vt:lpstr>Первой задачей при рисовании какого-либо предмета является размещение рисунка на листе бумаги — композиция. </vt:lpstr>
      <vt:lpstr>Для удачного размещения рисунка на листе следует обратить внимание на следующие моменты</vt:lpstr>
      <vt:lpstr>Композиционный центр</vt:lpstr>
      <vt:lpstr>Композиционный центр</vt:lpstr>
      <vt:lpstr>Композиционный центр</vt:lpstr>
      <vt:lpstr>Рассмотрим поиски композиционного размещения натюрморта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Xenuspopka</dc:creator>
  <cp:lastModifiedBy>Приёмная</cp:lastModifiedBy>
  <cp:revision>15</cp:revision>
  <dcterms:created xsi:type="dcterms:W3CDTF">2014-10-23T19:36:50Z</dcterms:created>
  <dcterms:modified xsi:type="dcterms:W3CDTF">2014-12-04T09:04:48Z</dcterms:modified>
</cp:coreProperties>
</file>