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59" r:id="rId5"/>
    <p:sldId id="257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429" autoAdjust="0"/>
    <p:restoredTop sz="94660"/>
  </p:normalViewPr>
  <p:slideViewPr>
    <p:cSldViewPr>
      <p:cViewPr>
        <p:scale>
          <a:sx n="100" d="100"/>
          <a:sy n="100" d="100"/>
        </p:scale>
        <p:origin x="-42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7186-D20C-4039-AE76-605F6DDB71A6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B0D3E3-FC06-41FE-B52C-13C35AE221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7186-D20C-4039-AE76-605F6DDB71A6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D3E3-FC06-41FE-B52C-13C35AE22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7186-D20C-4039-AE76-605F6DDB71A6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D3E3-FC06-41FE-B52C-13C35AE22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E57186-D20C-4039-AE76-605F6DDB71A6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CB0D3E3-FC06-41FE-B52C-13C35AE221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7186-D20C-4039-AE76-605F6DDB71A6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D3E3-FC06-41FE-B52C-13C35AE221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7186-D20C-4039-AE76-605F6DDB71A6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D3E3-FC06-41FE-B52C-13C35AE221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D3E3-FC06-41FE-B52C-13C35AE221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7186-D20C-4039-AE76-605F6DDB71A6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7186-D20C-4039-AE76-605F6DDB71A6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D3E3-FC06-41FE-B52C-13C35AE221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7186-D20C-4039-AE76-605F6DDB71A6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D3E3-FC06-41FE-B52C-13C35AE22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E57186-D20C-4039-AE76-605F6DDB71A6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B0D3E3-FC06-41FE-B52C-13C35AE221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7186-D20C-4039-AE76-605F6DDB71A6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B0D3E3-FC06-41FE-B52C-13C35AE221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5E57186-D20C-4039-AE76-605F6DDB71A6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CB0D3E3-FC06-41FE-B52C-13C35AE221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Выполнила: учитель географии </a:t>
            </a:r>
            <a:r>
              <a:rPr lang="ru-RU" b="1" dirty="0" err="1" smtClean="0">
                <a:solidFill>
                  <a:srgbClr val="FFFF00"/>
                </a:solidFill>
              </a:rPr>
              <a:t>Лыкошева</a:t>
            </a:r>
            <a:r>
              <a:rPr lang="ru-RU" b="1" dirty="0" smtClean="0">
                <a:solidFill>
                  <a:srgbClr val="FFFF00"/>
                </a:solidFill>
              </a:rPr>
              <a:t> Т.Б.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Растительный мир хвойных лесов(тайга).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186766" cy="1571636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 Тайга – это огромный, дикий и трудно проходимый лес, в котором растут в основном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хвойные деревья.  Слово тайга означает «дремучий лес». Тайга располагается в северной 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части лесной зоны и  занимает 80% всей её площади. Тайга – самая древняя и самая 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снежная часть природы России. Её ширина в европейской части достигает 800 км, а в 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Западной и Восточной Сибири – 2150 км.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214290"/>
            <a:ext cx="2900354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Тайга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тайгаjpeg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00166" y="2071678"/>
            <a:ext cx="5643602" cy="4213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c673db72ece39fd515af2093c838a6f_1024_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928670"/>
            <a:ext cx="7043530" cy="450059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71612"/>
            <a:ext cx="4714908" cy="314327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Хвойными называют деревья, у которых вместо 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листьев – хвоя. Хвоинки – это тоже листья, только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особой формы – длинные и узкие. Они способны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пережить зиму, потому что достаточно прочны.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Восковая кожица не даёт хвоинкам пересохнуть.  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Хвоинки и зимой обеспечивают дерево необходимым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количеством  пищи.  Эти листья  живут несколько лет.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Затем они буреют и опадают. Но не все сразу, так 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на дереве всегда сохраняется  листва. Отсюда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название -  «вечнозелёные». </a:t>
            </a:r>
            <a:r>
              <a:rPr lang="ru-RU" sz="4400" b="1" dirty="0" smtClean="0">
                <a:solidFill>
                  <a:srgbClr val="FFFF00"/>
                </a:solidFill>
              </a:rPr>
              <a:t/>
            </a:r>
            <a:br>
              <a:rPr lang="ru-RU" sz="4400" b="1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pic>
        <p:nvPicPr>
          <p:cNvPr id="4" name="Содержимое 3" descr="игольчатые листья ели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143504" y="357166"/>
            <a:ext cx="3600476" cy="571504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5" name="Picture 2" descr="Картинка 1 из 46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4143380"/>
            <a:ext cx="3071834" cy="230387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7472386" cy="8683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Тайга европейской части России: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4786322"/>
            <a:ext cx="2209800" cy="1485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57950" y="1071546"/>
            <a:ext cx="2214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Сосна обыкновенная</a:t>
            </a:r>
            <a:endParaRPr lang="ru-RU" dirty="0"/>
          </a:p>
        </p:txBody>
      </p:sp>
      <p:pic>
        <p:nvPicPr>
          <p:cNvPr id="12" name="Рисунок 11" descr="b6.jpgьрпл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2214554"/>
            <a:ext cx="2714644" cy="3992124"/>
          </a:xfrm>
          <a:prstGeom prst="rect">
            <a:avLst/>
          </a:prstGeom>
        </p:spPr>
      </p:pic>
      <p:pic>
        <p:nvPicPr>
          <p:cNvPr id="14" name="Содержимое 3" descr="el3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57224" y="1357298"/>
            <a:ext cx="2714644" cy="3944717"/>
          </a:xfrm>
        </p:spPr>
      </p:pic>
      <p:pic>
        <p:nvPicPr>
          <p:cNvPr id="17" name="Рисунок 16" descr="b1.jpgроо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1285860"/>
            <a:ext cx="1828800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543824" cy="657244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Тайга Западной Сибири:</a:t>
            </a:r>
            <a:endParaRPr lang="ru-RU" b="1" dirty="0"/>
          </a:p>
        </p:txBody>
      </p:sp>
      <p:pic>
        <p:nvPicPr>
          <p:cNvPr id="19" name="Содержимое 3" descr="наконец-то пихта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596" y="1857364"/>
            <a:ext cx="2650823" cy="457200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20" name="Рисунок 19" descr="b.jpgн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1357298"/>
            <a:ext cx="2343150" cy="1543050"/>
          </a:xfrm>
          <a:prstGeom prst="rect">
            <a:avLst/>
          </a:prstGeom>
        </p:spPr>
      </p:pic>
      <p:pic>
        <p:nvPicPr>
          <p:cNvPr id="21" name="Рисунок 20" descr="1705624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785794"/>
            <a:ext cx="3217550" cy="4286256"/>
          </a:xfrm>
          <a:prstGeom prst="rect">
            <a:avLst/>
          </a:prstGeom>
        </p:spPr>
      </p:pic>
      <p:pic>
        <p:nvPicPr>
          <p:cNvPr id="22" name="Рисунок 21" descr="b.jpgр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4" y="4714884"/>
            <a:ext cx="2981325" cy="1219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71472" y="1071546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Пихта обыкновенная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43768" y="528638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Кедр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300" y="285728"/>
            <a:ext cx="7686700" cy="6333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Тайга Восточной Сибири: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11" descr="лиственниц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857224" y="1071546"/>
            <a:ext cx="3786214" cy="5356066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6" name="Рисунок 5" descr="bg4.jpgлш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214554"/>
            <a:ext cx="3429024" cy="17145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86380" y="4500570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Лиственница обыкновенная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ель-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2714620"/>
            <a:ext cx="2805423" cy="3786214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5" name="Рисунок 4" descr="наконец-то пихта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86446" y="214290"/>
            <a:ext cx="2648992" cy="3786214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6" name="Рисунок 5" descr="шишки пихты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572000" y="3143248"/>
            <a:ext cx="2071702" cy="3314724"/>
          </a:xfrm>
          <a:prstGeom prst="ellipse">
            <a:avLst/>
          </a:prstGeom>
          <a:ln w="28575">
            <a:solidFill>
              <a:srgbClr val="FFFF00"/>
            </a:solidFill>
          </a:ln>
        </p:spPr>
      </p:pic>
      <p:pic>
        <p:nvPicPr>
          <p:cNvPr id="7" name="Рисунок 6" descr="ель-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000364" y="642918"/>
            <a:ext cx="1654980" cy="3504664"/>
          </a:xfrm>
          <a:prstGeom prst="ellipse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57158" y="1000108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Ель и пихта  похожи между собой, но у пихты хвоя мягче , чем у ели.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16" y="4643446"/>
            <a:ext cx="1714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Шишка ели растет вниз , а у пихты вниз. Этим они и отличаются.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705624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71480"/>
            <a:ext cx="3163923" cy="4214818"/>
          </a:xfrm>
          <a:prstGeom prst="rect">
            <a:avLst/>
          </a:prstGeom>
        </p:spPr>
      </p:pic>
      <p:pic>
        <p:nvPicPr>
          <p:cNvPr id="7" name="Содержимое 3" descr="сосна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928794" y="1571612"/>
            <a:ext cx="2928958" cy="479013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57224" y="642918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Сосна и кедр имеют сходство.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5143512"/>
            <a:ext cx="3286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  у сосны в пучке две хвоинки , а у кедра пять. 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Шишка у кедра крупнее сосновой.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108</TotalTime>
  <Words>169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Растительный мир хвойных лесов(тайга).</vt:lpstr>
      <vt:lpstr>Тайга</vt:lpstr>
      <vt:lpstr>Слайд 3</vt:lpstr>
      <vt:lpstr>Хвойными называют деревья, у которых вместо  листьев – хвоя. Хвоинки – это тоже листья, только  особой формы – длинные и узкие. Они способны  пережить зиму, потому что достаточно прочны.  Восковая кожица не даёт хвоинкам пересохнуть.   Хвоинки и зимой обеспечивают дерево необходимым  количеством  пищи.  Эти листья  живут несколько лет.  Затем они буреют и опадают. Но не все сразу, так  что на дереве всегда сохраняется  листва. Отсюда  название -  «вечнозелёные».  </vt:lpstr>
      <vt:lpstr>Тайга европейской части России:</vt:lpstr>
      <vt:lpstr>Тайга Западной Сибири:</vt:lpstr>
      <vt:lpstr>Тайга Восточной Сибири: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13</cp:revision>
  <dcterms:created xsi:type="dcterms:W3CDTF">2013-02-01T18:53:16Z</dcterms:created>
  <dcterms:modified xsi:type="dcterms:W3CDTF">2013-02-02T16:35:27Z</dcterms:modified>
</cp:coreProperties>
</file>