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68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EAF-4BBC-4ABC-B095-F5B4BE97F99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49E-0F16-4E6B-873D-697354262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EAF-4BBC-4ABC-B095-F5B4BE97F99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49E-0F16-4E6B-873D-69735426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EAF-4BBC-4ABC-B095-F5B4BE97F99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49E-0F16-4E6B-873D-69735426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EAF-4BBC-4ABC-B095-F5B4BE97F99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49E-0F16-4E6B-873D-69735426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EAF-4BBC-4ABC-B095-F5B4BE97F99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AB449E-0F16-4E6B-873D-69735426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EAF-4BBC-4ABC-B095-F5B4BE97F99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49E-0F16-4E6B-873D-69735426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EAF-4BBC-4ABC-B095-F5B4BE97F99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49E-0F16-4E6B-873D-69735426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EAF-4BBC-4ABC-B095-F5B4BE97F99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49E-0F16-4E6B-873D-69735426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EAF-4BBC-4ABC-B095-F5B4BE97F99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49E-0F16-4E6B-873D-69735426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EAF-4BBC-4ABC-B095-F5B4BE97F99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49E-0F16-4E6B-873D-69735426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EAF-4BBC-4ABC-B095-F5B4BE97F99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449E-0F16-4E6B-873D-69735426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1ABEAF-4BBC-4ABC-B095-F5B4BE97F992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AB449E-0F16-4E6B-873D-697354262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&#1054;&#1090;&#1085;&#1086;&#1089;&#1080;&#1090;&#1077;&#1083;&#1100;&#1085;&#1086;&#1089;&#1090;&#1100;%20&#1084;&#1077;&#1093;&#1072;&#1085;&#1080;&#1095;&#1077;&#1089;&#1082;&#1086;&#1075;&#1086;%20&#1076;&#1074;&#1080;&#1078;&#1077;&#1085;&#1080;&#1103;%20.%20(SD)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gif"/><Relationship Id="rId7" Type="http://schemas.openxmlformats.org/officeDocument/2006/relationships/image" Target="../media/image60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gif"/><Relationship Id="rId9" Type="http://schemas.openxmlformats.org/officeDocument/2006/relationships/image" Target="../media/image6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nadegda\Desktop\&#1084;&#1077;&#1093;.&#1076;&#1074;&#1080;&#1078;\&#1052;&#1077;&#1093;&#1072;&#1085;&#1080;&#1095;&#1077;&#1089;&#1082;&#1086;&#1077;%20&#1076;&#1074;&#1080;&#1078;&#1077;&#1085;&#1080;&#1077;%20&#1074;%20&#1087;&#1088;&#1080;&#1088;&#1086;&#1076;&#1077;%20(SD).mp4" TargetMode="External"/><Relationship Id="rId1" Type="http://schemas.openxmlformats.org/officeDocument/2006/relationships/audio" Target="file:///C:\Users\nadegda\Desktop\&#1084;&#1077;&#1093;.&#1076;&#1074;&#1080;&#1078;\037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hyperlink" Target="http://img-fotki.yandex.ru/get/14/stepanes.1/0_a103_299465a9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.liveinternet.ru/images/attach/4/18857/18857720_14506563_sand.jpg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Механическое движение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degda\Desktop\auto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1208"/>
            <a:ext cx="9043003" cy="1044278"/>
          </a:xfrm>
          <a:prstGeom prst="rect">
            <a:avLst/>
          </a:prstGeom>
          <a:noFill/>
        </p:spPr>
      </p:pic>
      <p:pic>
        <p:nvPicPr>
          <p:cNvPr id="1027" name="Picture 3" descr="C:\Users\nadegda\Desktop\рисунки по физике1\colec1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2053" y="836712"/>
            <a:ext cx="1651948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07 -0.01686 C 0.05434 -0.03973 -0.02622 -0.0626 -0.08281 -0.05544 C -0.13941 -0.04828 -0.15035 0.02264 -0.20434 0.0261 C -0.25851 0.02957 -0.35365 -0.03973 -0.40781 -0.03396 C -0.46198 -0.02818 -0.49115 0.06052 -0.52969 0.06052 C -0.56754 0.06052 -0.59167 -0.0268 -0.63681 -0.03396 C -0.68195 -0.04112 -0.77431 0.01409 -0.80052 0.01756 C -0.82691 0.02102 -0.79601 -0.0067 -0.79479 -0.01247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nadegda\Desktop\iCAQTH0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201476" cy="2808312"/>
          </a:xfrm>
          <a:prstGeom prst="rect">
            <a:avLst/>
          </a:prstGeom>
          <a:noFill/>
        </p:spPr>
      </p:pic>
      <p:pic>
        <p:nvPicPr>
          <p:cNvPr id="6147" name="Picture 3" descr="C:\Users\nadegda\Desktop\fobos_grunt_trajektor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68760"/>
            <a:ext cx="5029200" cy="3703637"/>
          </a:xfrm>
          <a:prstGeom prst="rect">
            <a:avLst/>
          </a:prstGeom>
          <a:noFill/>
        </p:spPr>
      </p:pic>
      <p:pic>
        <p:nvPicPr>
          <p:cNvPr id="6148" name="Picture 4" descr="C:\Users\nadegda\Desktop\iCA2OSVI8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577404"/>
            <a:ext cx="5165253" cy="4280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Тела могут совершать перемещения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на разные  расстояния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nadegda\Desktop\colec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35896" y="4581128"/>
            <a:ext cx="3851920" cy="1052437"/>
          </a:xfrm>
          <a:prstGeom prst="rect">
            <a:avLst/>
          </a:prstGeom>
          <a:noFill/>
        </p:spPr>
      </p:pic>
      <p:pic>
        <p:nvPicPr>
          <p:cNvPr id="8195" name="Picture 3" descr="C:\Users\nadegda\Desktop\krol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2448272" cy="1925137"/>
          </a:xfrm>
          <a:prstGeom prst="rect">
            <a:avLst/>
          </a:prstGeom>
          <a:noFill/>
        </p:spPr>
      </p:pic>
      <p:pic>
        <p:nvPicPr>
          <p:cNvPr id="8196" name="Picture 4" descr="C:\Users\nadegda\Desktop\r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1512168" cy="2160240"/>
          </a:xfrm>
          <a:prstGeom prst="rect">
            <a:avLst/>
          </a:prstGeom>
          <a:noFill/>
        </p:spPr>
      </p:pic>
      <p:pic>
        <p:nvPicPr>
          <p:cNvPr id="8197" name="Picture 5" descr="C:\Users\nadegda\Desktop\Horse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28800"/>
            <a:ext cx="2808312" cy="28083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04248" y="5661248"/>
            <a:ext cx="180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стр. 60, рис78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6093296"/>
            <a:ext cx="180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стр. 62, рис80,А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99"/>
                </a:solidFill>
              </a:rPr>
              <a:t>Быстрота движения </a:t>
            </a:r>
            <a:br>
              <a:rPr lang="ru-RU" dirty="0" smtClean="0">
                <a:solidFill>
                  <a:srgbClr val="CC0099"/>
                </a:solidFill>
              </a:rPr>
            </a:br>
            <a:r>
              <a:rPr lang="ru-RU" dirty="0" smtClean="0">
                <a:solidFill>
                  <a:srgbClr val="CC0099"/>
                </a:solidFill>
              </a:rPr>
              <a:t>характеризуется</a:t>
            </a:r>
            <a:br>
              <a:rPr lang="ru-RU" dirty="0" smtClean="0">
                <a:solidFill>
                  <a:srgbClr val="CC0099"/>
                </a:solidFill>
              </a:rPr>
            </a:br>
            <a:r>
              <a:rPr lang="ru-RU" dirty="0" smtClean="0">
                <a:solidFill>
                  <a:srgbClr val="CC0099"/>
                </a:solidFill>
              </a:rPr>
              <a:t>СКОРОСТЬЮ</a:t>
            </a:r>
            <a:endParaRPr lang="ru-RU" dirty="0">
              <a:solidFill>
                <a:srgbClr val="CC0099"/>
              </a:solidFill>
            </a:endParaRPr>
          </a:p>
        </p:txBody>
      </p:sp>
      <p:pic>
        <p:nvPicPr>
          <p:cNvPr id="9218" name="Picture 2" descr="D:\анимашки1\Рисунок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12756"/>
            <a:ext cx="1891700" cy="1569180"/>
          </a:xfrm>
          <a:prstGeom prst="rect">
            <a:avLst/>
          </a:prstGeom>
          <a:noFill/>
        </p:spPr>
      </p:pic>
      <p:pic>
        <p:nvPicPr>
          <p:cNvPr id="9219" name="Picture 3" descr="C:\Users\nadegda\Desktop\Маятникgi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1979712" cy="2333231"/>
          </a:xfrm>
          <a:prstGeom prst="rect">
            <a:avLst/>
          </a:prstGeom>
          <a:noFill/>
        </p:spPr>
      </p:pic>
      <p:pic>
        <p:nvPicPr>
          <p:cNvPr id="9221" name="Picture 5" descr="C:\Users\nadegda\Desktop\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1656184" cy="1656184"/>
          </a:xfrm>
          <a:prstGeom prst="rect">
            <a:avLst/>
          </a:prstGeom>
          <a:noFill/>
        </p:spPr>
      </p:pic>
      <p:pic>
        <p:nvPicPr>
          <p:cNvPr id="9222" name="Picture 6" descr="C:\Users\nadegda\Desktop\doktoroftalm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6666" y="476672"/>
            <a:ext cx="2113278" cy="1080120"/>
          </a:xfrm>
          <a:prstGeom prst="rect">
            <a:avLst/>
          </a:prstGeom>
          <a:noFill/>
        </p:spPr>
      </p:pic>
      <p:pic>
        <p:nvPicPr>
          <p:cNvPr id="9223" name="Picture 7" descr="C:\Users\nadegda\Desktop\doktoroftalm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869160"/>
            <a:ext cx="1872208" cy="1427327"/>
          </a:xfrm>
          <a:prstGeom prst="rect">
            <a:avLst/>
          </a:prstGeom>
          <a:noFill/>
        </p:spPr>
      </p:pic>
      <p:pic>
        <p:nvPicPr>
          <p:cNvPr id="9224" name="Picture 8" descr="C:\Users\nadegda\Desktop\5а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620688"/>
            <a:ext cx="155799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Скорость показывает,   какой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путь проходит тело за 1 секунду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56490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измеряется в м/с</a:t>
            </a:r>
            <a:endParaRPr 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nadegda\Desktop\5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933056"/>
            <a:ext cx="2304256" cy="2304256"/>
          </a:xfrm>
          <a:prstGeom prst="rect">
            <a:avLst/>
          </a:prstGeom>
          <a:noFill/>
        </p:spPr>
      </p:pic>
      <p:pic>
        <p:nvPicPr>
          <p:cNvPr id="10243" name="Picture 3" descr="C:\Users\nadegda\Desktop\WALK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2232248" cy="2232248"/>
          </a:xfrm>
          <a:prstGeom prst="rect">
            <a:avLst/>
          </a:prstGeom>
          <a:noFill/>
        </p:spPr>
      </p:pic>
      <p:pic>
        <p:nvPicPr>
          <p:cNvPr id="7" name="Picture 3" descr="C:\Users\nadegda\Desktop\WALK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05064"/>
            <a:ext cx="2160240" cy="216024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1979712" y="6488668"/>
            <a:ext cx="158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Стр.61, рис 79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6488668"/>
            <a:ext cx="181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Стр.63, рис 80,А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Свет распространяется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быстрее, чем звук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6084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Скорость света – 300 000 000 м/с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852936"/>
            <a:ext cx="64908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Скорость звука – 330 м/с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C:\Users\nadegda\Desktop\LITENI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8352928" cy="27809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293096"/>
            <a:ext cx="76915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Скорость тела, находящегося</a:t>
            </a:r>
            <a:b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покое, равна нулю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7" name="Picture 3" descr="D:\анимашки\звоно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33520">
            <a:off x="7296320" y="589410"/>
            <a:ext cx="1593892" cy="1391493"/>
          </a:xfrm>
          <a:prstGeom prst="rect">
            <a:avLst/>
          </a:prstGeom>
          <a:noFill/>
        </p:spPr>
      </p:pic>
      <p:pic>
        <p:nvPicPr>
          <p:cNvPr id="11268" name="Picture 4" descr="D:\анимашки\новогодние анимашки\Рисунок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467297" cy="1956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Какое бывает движение?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54035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Подводим итог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068960"/>
            <a:ext cx="69587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характеризует скорость?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чем измеряется?</a:t>
            </a:r>
            <a:endParaRPr lang="ru-RU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Определи движение</a:t>
            </a:r>
            <a:endParaRPr lang="ru-RU" dirty="0">
              <a:solidFill>
                <a:srgbClr val="CC0099"/>
              </a:solidFill>
            </a:endParaRPr>
          </a:p>
        </p:txBody>
      </p:sp>
      <p:pic>
        <p:nvPicPr>
          <p:cNvPr id="12290" name="Picture 2" descr="C:\Users\nadegda\Desktop\dre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60848"/>
            <a:ext cx="1905000" cy="1990725"/>
          </a:xfrm>
          <a:prstGeom prst="rect">
            <a:avLst/>
          </a:prstGeom>
          <a:noFill/>
        </p:spPr>
      </p:pic>
      <p:pic>
        <p:nvPicPr>
          <p:cNvPr id="12291" name="Picture 3" descr="C:\Users\nadegda\Desktop\8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96545"/>
            <a:ext cx="1761455" cy="1761455"/>
          </a:xfrm>
          <a:prstGeom prst="rect">
            <a:avLst/>
          </a:prstGeom>
          <a:noFill/>
        </p:spPr>
      </p:pic>
      <p:pic>
        <p:nvPicPr>
          <p:cNvPr id="12292" name="Picture 4" descr="C:\Users\nadegda\Desktop\e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492896"/>
            <a:ext cx="1539949" cy="2068588"/>
          </a:xfrm>
          <a:prstGeom prst="rect">
            <a:avLst/>
          </a:prstGeom>
          <a:noFill/>
        </p:spPr>
      </p:pic>
      <p:pic>
        <p:nvPicPr>
          <p:cNvPr id="12293" name="Picture 5" descr="C:\Users\nadegda\Desktop\mate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556792"/>
            <a:ext cx="2400633" cy="2213917"/>
          </a:xfrm>
          <a:prstGeom prst="rect">
            <a:avLst/>
          </a:prstGeom>
          <a:noFill/>
        </p:spPr>
      </p:pic>
      <p:pic>
        <p:nvPicPr>
          <p:cNvPr id="12294" name="Picture 6" descr="C:\Users\nadegda\Desktop\Phonon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4668" y="4221089"/>
            <a:ext cx="3526870" cy="2636912"/>
          </a:xfrm>
          <a:prstGeom prst="rect">
            <a:avLst/>
          </a:prstGeom>
          <a:noFill/>
        </p:spPr>
      </p:pic>
      <p:pic>
        <p:nvPicPr>
          <p:cNvPr id="12295" name="Picture 7" descr="C:\Users\nadegda\Desktop\mysh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2936"/>
            <a:ext cx="4415879" cy="4415879"/>
          </a:xfrm>
          <a:prstGeom prst="rect">
            <a:avLst/>
          </a:prstGeom>
          <a:noFill/>
        </p:spPr>
      </p:pic>
      <p:pic>
        <p:nvPicPr>
          <p:cNvPr id="12297" name="Picture 9" descr="C:\Users\nadegda\Desktop\cannon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13176"/>
            <a:ext cx="9186795" cy="1427287"/>
          </a:xfrm>
          <a:prstGeom prst="rect">
            <a:avLst/>
          </a:prstGeom>
          <a:noFill/>
        </p:spPr>
      </p:pic>
      <p:pic>
        <p:nvPicPr>
          <p:cNvPr id="12298" name="Picture 10" descr="C:\Users\nadegda\Desktop\baby16_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1605" y="3645024"/>
            <a:ext cx="1972395" cy="2813950"/>
          </a:xfrm>
          <a:prstGeom prst="rect">
            <a:avLst/>
          </a:prstGeom>
          <a:noFill/>
        </p:spPr>
      </p:pic>
      <p:pic>
        <p:nvPicPr>
          <p:cNvPr id="12299" name="Picture 11" descr="C:\Users\nadegda\Desktop\baby16_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5183971"/>
            <a:ext cx="1173385" cy="1674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-0.01456 L 1.00799 -0.004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8385 L -0.74514 -0.1046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-1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1275E-6 L -0.73871 -0.0159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Домашнее задание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3314" name="Picture 2" descr="C:\Users\nadegda\Desktop\anima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3603625" cy="2429229"/>
          </a:xfrm>
          <a:prstGeom prst="rect">
            <a:avLst/>
          </a:prstGeom>
          <a:noFill/>
        </p:spPr>
      </p:pic>
      <p:pic>
        <p:nvPicPr>
          <p:cNvPr id="13315" name="Picture 3" descr="C:\Users\nadegda\Desktop\Рисунок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5"/>
            <a:ext cx="3027933" cy="4590505"/>
          </a:xfrm>
          <a:prstGeom prst="rect">
            <a:avLst/>
          </a:prstGeom>
          <a:noFill/>
        </p:spPr>
      </p:pic>
      <p:pic>
        <p:nvPicPr>
          <p:cNvPr id="13316" name="Picture 4" descr="C:\Users\nadegda\Desktop\для презентаций\а-петух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87624" y="692696"/>
            <a:ext cx="2647950" cy="267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03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Механическое движение в природе (SD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11560" y="404664"/>
            <a:ext cx="8045433" cy="603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2780928"/>
            <a:ext cx="5812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Что мы наблюдали?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3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Перемещение тел  (или их частей)</a:t>
            </a:r>
            <a:br>
              <a:rPr lang="ru-RU" sz="3200" dirty="0" smtClean="0">
                <a:solidFill>
                  <a:srgbClr val="008000"/>
                </a:solidFill>
              </a:rPr>
            </a:br>
            <a:r>
              <a:rPr lang="ru-RU" sz="3200" dirty="0" smtClean="0">
                <a:solidFill>
                  <a:srgbClr val="008000"/>
                </a:solidFill>
              </a:rPr>
              <a:t>в пространстве называется</a:t>
            </a:r>
            <a:br>
              <a:rPr lang="ru-RU" sz="3200" dirty="0" smtClean="0">
                <a:solidFill>
                  <a:srgbClr val="008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механическим движением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nadegda\Desktop\рисунки по физике1\ca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3072"/>
            <a:ext cx="2339752" cy="1069025"/>
          </a:xfrm>
          <a:prstGeom prst="rect">
            <a:avLst/>
          </a:prstGeom>
          <a:noFill/>
        </p:spPr>
      </p:pic>
      <p:pic>
        <p:nvPicPr>
          <p:cNvPr id="2051" name="Picture 3" descr="D:\анимашки\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1670800" cy="1319932"/>
          </a:xfrm>
          <a:prstGeom prst="rect">
            <a:avLst/>
          </a:prstGeom>
          <a:noFill/>
        </p:spPr>
      </p:pic>
      <p:pic>
        <p:nvPicPr>
          <p:cNvPr id="2052" name="Picture 4" descr="D:\анимашки\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836712"/>
            <a:ext cx="1987194" cy="1712044"/>
          </a:xfrm>
          <a:prstGeom prst="rect">
            <a:avLst/>
          </a:prstGeom>
          <a:noFill/>
        </p:spPr>
      </p:pic>
      <p:pic>
        <p:nvPicPr>
          <p:cNvPr id="2053" name="Picture 5" descr="D:\анимашки\78ce56ae5fa75ac85e3ab5e321d88a9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32656"/>
            <a:ext cx="3677053" cy="1540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74 -0.00601 L 0.75 0.004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126876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Тело отсчета</a:t>
            </a:r>
            <a:endParaRPr lang="ru-RU" sz="80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анимашки\aluno0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35740"/>
            <a:ext cx="2160240" cy="372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7304E-6 L 0.75608 -0.007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C:\Users\nadegda\Desktop\tre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2914994" cy="3298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nadegda\Desktop\richma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3429000"/>
            <a:ext cx="2320469" cy="2826213"/>
          </a:xfrm>
          <a:prstGeom prst="rect">
            <a:avLst/>
          </a:prstGeom>
          <a:noFill/>
        </p:spPr>
      </p:pic>
      <p:pic>
        <p:nvPicPr>
          <p:cNvPr id="7175" name="Picture 7" descr="C:\Users\nadegda\Desktop\Рисунок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1052736"/>
            <a:ext cx="255270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9.65581E-7 C 0.0849 0.03857 0.16979 0.07715 0.1967 0.11596 C 0.22361 0.1543 0.1408 0.20281 0.16129 0.23169 C 0.18177 0.26033 0.29288 0.24601 0.31927 0.28736 C 0.34566 0.32917 0.29514 0.45899 0.31927 0.48048 C 0.3434 0.50219 0.42361 0.39408 0.46441 0.41626 C 0.50521 0.43843 0.52674 0.61145 0.56441 0.61353 C 0.60209 0.61561 0.69879 0.49757 0.69028 0.42896 C 0.68177 0.36059 0.51077 0.27234 0.51285 0.20143 C 0.51493 0.13051 0.72084 0.05105 0.70313 0.00415 C 0.68542 -0.04297 0.38438 -0.02726 0.40643 -0.08155 C 0.42847 -0.13583 0.76337 -0.28206 0.83542 -0.32202 " pathEditMode="relative" ptsTypes="aaaaaaaaaaaA">
                                      <p:cBhvr>
                                        <p:cTn id="6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3989E-6 L -1.11424 -0.0207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 descr="Картинка 124 из 1675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90528" cy="2692896"/>
          </a:xfrm>
          <a:prstGeom prst="rect">
            <a:avLst/>
          </a:prstGeom>
          <a:noFill/>
        </p:spPr>
      </p:pic>
      <p:pic>
        <p:nvPicPr>
          <p:cNvPr id="8" name="Рисунок 11" descr="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53337"/>
            <a:ext cx="3707904" cy="43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%EB%EE%E1%E7%E8%EA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8878" y="1"/>
            <a:ext cx="308512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3" descr="zima03.jpg"/>
          <p:cNvPicPr>
            <a:picLocks noChangeAspect="1"/>
          </p:cNvPicPr>
          <p:nvPr/>
        </p:nvPicPr>
        <p:blipFill>
          <a:blip r:embed="rId6" cstate="print"/>
          <a:srcRect l="13618"/>
          <a:stretch>
            <a:fillRect/>
          </a:stretch>
        </p:blipFill>
        <p:spPr bwMode="auto">
          <a:xfrm>
            <a:off x="5001579" y="3573016"/>
            <a:ext cx="414242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9" descr="1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0931" y="0"/>
            <a:ext cx="4269887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 descr="Trenie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005064"/>
            <a:ext cx="3909853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860032" y="4509120"/>
            <a:ext cx="35283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716016" y="1484784"/>
            <a:ext cx="1656184" cy="3096344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339752" y="1772816"/>
            <a:ext cx="1728192" cy="2520280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835696" y="476672"/>
            <a:ext cx="4680520" cy="122413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4392488" cy="79208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Движение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2492896"/>
            <a:ext cx="3528392" cy="792088"/>
            <a:chOff x="2843808" y="2996952"/>
            <a:chExt cx="3528392" cy="79208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43808" y="2996952"/>
              <a:ext cx="3528392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31840" y="2996952"/>
              <a:ext cx="2888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равномерное</a:t>
              </a:r>
              <a:endParaRPr lang="ru-RU" sz="3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9" name="Прямая со стрелкой 8"/>
          <p:cNvCxnSpPr/>
          <p:nvPr/>
        </p:nvCxnSpPr>
        <p:spPr>
          <a:xfrm flipH="1">
            <a:off x="1907704" y="1772816"/>
            <a:ext cx="1296144" cy="720080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076056" y="2852936"/>
            <a:ext cx="35283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20072" y="2924944"/>
            <a:ext cx="3359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неравномерное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>
            <a:endCxn id="10" idx="0"/>
          </p:cNvCxnSpPr>
          <p:nvPr/>
        </p:nvCxnSpPr>
        <p:spPr>
          <a:xfrm>
            <a:off x="5220072" y="1772816"/>
            <a:ext cx="1620180" cy="1080120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323528" y="4293096"/>
            <a:ext cx="3528392" cy="792088"/>
            <a:chOff x="2843808" y="2996952"/>
            <a:chExt cx="3528392" cy="79208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843808" y="2996952"/>
              <a:ext cx="3528392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15816" y="3068960"/>
              <a:ext cx="34554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прямолинейное</a:t>
              </a:r>
              <a:endParaRPr lang="ru-RU" sz="3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60032" y="4581128"/>
            <a:ext cx="3410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криволинейное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nadegda\Desktop\1322317154_383479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675443" cy="4797152"/>
          </a:xfrm>
          <a:prstGeom prst="rect">
            <a:avLst/>
          </a:prstGeom>
          <a:noFill/>
        </p:spPr>
      </p:pic>
      <p:pic>
        <p:nvPicPr>
          <p:cNvPr id="4099" name="Picture 3" descr="C:\Users\nadegda\Desktop\neravnomerno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-774923"/>
            <a:ext cx="7632923" cy="7632923"/>
          </a:xfrm>
          <a:prstGeom prst="rect">
            <a:avLst/>
          </a:prstGeom>
          <a:noFill/>
        </p:spPr>
      </p:pic>
      <p:pic>
        <p:nvPicPr>
          <p:cNvPr id="28" name="Picture 11" descr="старт"/>
          <p:cNvPicPr>
            <a:picLocks noChangeAspect="1" noChangeArrowheads="1"/>
          </p:cNvPicPr>
          <p:nvPr/>
        </p:nvPicPr>
        <p:blipFill>
          <a:blip r:embed="rId4" cstate="print"/>
          <a:srcRect t="2000"/>
          <a:stretch>
            <a:fillRect/>
          </a:stretch>
        </p:blipFill>
        <p:spPr bwMode="auto">
          <a:xfrm>
            <a:off x="0" y="1556792"/>
            <a:ext cx="8569325" cy="2611437"/>
          </a:xfrm>
          <a:prstGeom prst="rect">
            <a:avLst/>
          </a:prstGeom>
          <a:noFill/>
        </p:spPr>
      </p:pic>
      <p:pic>
        <p:nvPicPr>
          <p:cNvPr id="4100" name="Picture 4" descr="C:\Users\nadegda\Desktop\sp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196752"/>
            <a:ext cx="6135081" cy="4586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  <p:bldP spid="1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?id=39861147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6288"/>
            <a:ext cx="3384550" cy="3541712"/>
          </a:xfrm>
          <a:prstGeom prst="rect">
            <a:avLst/>
          </a:prstGeom>
          <a:noFill/>
        </p:spPr>
      </p:pic>
      <p:pic>
        <p:nvPicPr>
          <p:cNvPr id="7" name="Picture 9" descr="Картинка 1 из 44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047999"/>
            <a:ext cx="3024336" cy="3902927"/>
          </a:xfrm>
          <a:prstGeom prst="rect">
            <a:avLst/>
          </a:prstGeom>
          <a:noFill/>
        </p:spPr>
      </p:pic>
      <p:pic>
        <p:nvPicPr>
          <p:cNvPr id="8" name="Picture 7" descr="i?id=86015597-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46653"/>
            <a:ext cx="2771800" cy="3511348"/>
          </a:xfrm>
          <a:prstGeom prst="rect">
            <a:avLst/>
          </a:prstGeom>
          <a:noFill/>
        </p:spPr>
      </p:pic>
      <p:pic>
        <p:nvPicPr>
          <p:cNvPr id="10" name="Picture 11" descr="i?id=30789893-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9" y="-1"/>
            <a:ext cx="4860032" cy="3356993"/>
          </a:xfrm>
          <a:prstGeom prst="rect">
            <a:avLst/>
          </a:prstGeom>
          <a:noFill/>
        </p:spPr>
      </p:pic>
      <p:pic>
        <p:nvPicPr>
          <p:cNvPr id="9" name="Picture 13" descr="i?id=107364730-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283968" cy="3356992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Траектория</a:t>
            </a:r>
            <a:endParaRPr lang="ru-RU" sz="6600" b="1" i="1" dirty="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196752"/>
            <a:ext cx="58633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</a:rPr>
              <a:t>воображаемая или видимая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</a:rPr>
              <a:t>линия, </a:t>
            </a:r>
            <a:b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</a:rPr>
              <a:t>вдоль которой движется тело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0"/>
            <a:ext cx="6120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Траектория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</a:rPr>
              <a:t>бывает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</a:rPr>
              <a:t>прямолинейная и криволинейная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mg_2504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979710"/>
            <a:ext cx="2771800" cy="28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london-1114-s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251656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7790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1907704" cy="242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nadegda\Desktop\iCAI2KBP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988840"/>
            <a:ext cx="3024336" cy="2090555"/>
          </a:xfrm>
          <a:prstGeom prst="rect">
            <a:avLst/>
          </a:prstGeom>
          <a:noFill/>
        </p:spPr>
      </p:pic>
      <p:pic>
        <p:nvPicPr>
          <p:cNvPr id="5123" name="Picture 3" descr="C:\Users\nadegda\Desktop\iCAI6AE7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389698"/>
            <a:ext cx="2736304" cy="2052228"/>
          </a:xfrm>
          <a:prstGeom prst="rect">
            <a:avLst/>
          </a:prstGeom>
          <a:noFill/>
        </p:spPr>
      </p:pic>
      <p:pic>
        <p:nvPicPr>
          <p:cNvPr id="5124" name="Picture 4" descr="C:\Users\nadegda\Desktop\iCACT4F3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196752"/>
            <a:ext cx="2915816" cy="2509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556</TotalTime>
  <Words>96</Words>
  <Application>Microsoft Office PowerPoint</Application>
  <PresentationFormat>Экран (4:3)</PresentationFormat>
  <Paragraphs>30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Механическое движение</vt:lpstr>
      <vt:lpstr>Слайд 2</vt:lpstr>
      <vt:lpstr>Перемещение тел  (или их частей) в пространстве называется механическим движением</vt:lpstr>
      <vt:lpstr>Тело отсчета</vt:lpstr>
      <vt:lpstr>Слайд 5</vt:lpstr>
      <vt:lpstr>Слайд 6</vt:lpstr>
      <vt:lpstr>Движение</vt:lpstr>
      <vt:lpstr>Траектория</vt:lpstr>
      <vt:lpstr>Слайд 9</vt:lpstr>
      <vt:lpstr>Слайд 10</vt:lpstr>
      <vt:lpstr>Тела могут совершать перемещения на разные  расстояния</vt:lpstr>
      <vt:lpstr>Быстрота движения  характеризуется СКОРОСТЬЮ</vt:lpstr>
      <vt:lpstr>Скорость показывает,   какой  путь проходит тело за 1 секунду</vt:lpstr>
      <vt:lpstr>Свет распространяется быстрее, чем звук</vt:lpstr>
      <vt:lpstr>Какое бывает движение?</vt:lpstr>
      <vt:lpstr>Определи движение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Механическое движение</dc:title>
  <dc:creator>nadegda</dc:creator>
  <cp:lastModifiedBy>nadegda</cp:lastModifiedBy>
  <cp:revision>31</cp:revision>
  <dcterms:created xsi:type="dcterms:W3CDTF">2012-11-11T11:26:32Z</dcterms:created>
  <dcterms:modified xsi:type="dcterms:W3CDTF">2012-11-11T20:44:10Z</dcterms:modified>
</cp:coreProperties>
</file>