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5" r:id="rId3"/>
    <p:sldId id="259" r:id="rId4"/>
    <p:sldId id="260" r:id="rId5"/>
    <p:sldId id="261" r:id="rId6"/>
    <p:sldId id="263" r:id="rId7"/>
    <p:sldId id="265" r:id="rId8"/>
    <p:sldId id="267" r:id="rId9"/>
    <p:sldId id="268" r:id="rId10"/>
    <p:sldId id="269" r:id="rId11"/>
    <p:sldId id="271" r:id="rId12"/>
    <p:sldId id="273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00B1-295B-4851-98DE-33143CBB3F81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F4ED9-B28A-4E33-A9D6-842D754AC8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00B1-295B-4851-98DE-33143CBB3F81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F4ED9-B28A-4E33-A9D6-842D754AC8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00B1-295B-4851-98DE-33143CBB3F81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F4ED9-B28A-4E33-A9D6-842D754AC8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00B1-295B-4851-98DE-33143CBB3F81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F4ED9-B28A-4E33-A9D6-842D754AC8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00B1-295B-4851-98DE-33143CBB3F81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F4ED9-B28A-4E33-A9D6-842D754AC8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00B1-295B-4851-98DE-33143CBB3F81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F4ED9-B28A-4E33-A9D6-842D754AC8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00B1-295B-4851-98DE-33143CBB3F81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F4ED9-B28A-4E33-A9D6-842D754AC8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00B1-295B-4851-98DE-33143CBB3F81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F4ED9-B28A-4E33-A9D6-842D754AC8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00B1-295B-4851-98DE-33143CBB3F81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F4ED9-B28A-4E33-A9D6-842D754AC8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00B1-295B-4851-98DE-33143CBB3F81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F4ED9-B28A-4E33-A9D6-842D754AC8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00B1-295B-4851-98DE-33143CBB3F81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20F4ED9-B28A-4E33-A9D6-842D754AC8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7AF00B1-295B-4851-98DE-33143CBB3F81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20F4ED9-B28A-4E33-A9D6-842D754AC88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3" y="1412776"/>
            <a:ext cx="869055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Интеллектуальная разминка </a:t>
            </a:r>
          </a:p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«200 лет со дня рождения М.Ю.Лермонтова»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9992" y="5218965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rgbClr val="002060"/>
                </a:solidFill>
              </a:rPr>
              <a:t>Подготовила педагог – организатор </a:t>
            </a:r>
          </a:p>
          <a:p>
            <a:pPr algn="r"/>
            <a:r>
              <a:rPr lang="ru-RU" sz="2400" dirty="0" err="1" smtClean="0">
                <a:solidFill>
                  <a:srgbClr val="002060"/>
                </a:solidFill>
              </a:rPr>
              <a:t>Шулятикова</a:t>
            </a:r>
            <a:r>
              <a:rPr lang="ru-RU" sz="2400" dirty="0" smtClean="0">
                <a:solidFill>
                  <a:srgbClr val="002060"/>
                </a:solidFill>
              </a:rPr>
              <a:t> В.Н.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</a:rPr>
              <a:t>МБОУ ДОД «УДЮЦ»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«Дума»  1838 г.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Печально я гляжу на наше поколенье!</a:t>
            </a:r>
          </a:p>
          <a:p>
            <a:pPr algn="ctr">
              <a:buNone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Его грядущее - иль пусто, иль темно,</a:t>
            </a:r>
          </a:p>
          <a:p>
            <a:pPr algn="ctr">
              <a:buNone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Меж тем, под бременем познанья и сомненья,</a:t>
            </a:r>
          </a:p>
          <a:p>
            <a:pPr algn="ctr">
              <a:buNone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В бездействии состарится оно.</a:t>
            </a:r>
          </a:p>
          <a:p>
            <a:pPr algn="ctr"/>
            <a:endParaRPr lang="ru-RU" sz="4000" dirty="0">
              <a:latin typeface="+mj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«Домик Лермонтова» в Пятигорске</a:t>
            </a:r>
            <a:endParaRPr lang="ru-RU" sz="4000" b="1" dirty="0"/>
          </a:p>
        </p:txBody>
      </p:sp>
      <p:pic>
        <p:nvPicPr>
          <p:cNvPr id="40962" name="Picture 2" descr="&amp;Lcy;&amp;iecy;&amp;rcy;&amp;mcy;&amp;ocy;&amp;ncy;&amp;tcy;&amp;ocy;&amp;vcy;&amp;scy;&amp;kcy;&amp;icy;&amp;iecy; &amp;mcy;&amp;iecy;&amp;scy;&amp;tcy;&amp;acy; &amp;vcy; &amp;Pcy;&amp;yacy;&amp;tcy;&amp;icy;&amp;gcy;&amp;ocy;&amp;rcy;&amp;scy;&amp;kcy;&amp;iecy; &amp;icy; &amp;dcy;&amp;rcy;&amp;ucy;&amp;gcy;&amp;icy;&amp;iecy; &amp;dcy;&amp;ocy;&amp;scy;&amp;tcy;&amp;ocy;&amp;pcy;&amp;rcy;&amp;icy;&amp;mcy;&amp;iecy;&amp;chcy;&amp;acy;&amp;tcy;&amp;iecy;&amp;lcy;&amp;softcy;&amp;ncy;&amp;ocy;&amp;scy;&amp;tcy;&amp;icy; &amp;kcy;&amp;ucy;&amp;rcy;&amp;ocy;&amp;rcy;&amp;t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160842"/>
            <a:ext cx="7405686" cy="55542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«Пророк»  1841г.</a:t>
            </a:r>
            <a:endParaRPr lang="ru-RU" b="1" dirty="0"/>
          </a:p>
        </p:txBody>
      </p:sp>
      <p:pic>
        <p:nvPicPr>
          <p:cNvPr id="43010" name="Picture 2" descr="&amp;Icy;&amp;lcy;&amp;lcy;&amp;yucy;&amp;scy;&amp;tcy;&amp;rcy;&amp;acy;&amp;tscy;&amp;icy;&amp;icy; &amp;kcy; &quot;12. &amp;Scy;&amp;mcy;&amp;ocy;&amp;tcy;&amp;rcy; &amp;khcy;&amp;ucy;&amp;dcy;&amp;ocy;&amp;zhcy;&amp;ncy;&amp;icy;&amp;kcy;&amp;ocy;&amp;vcy; &amp;vcy; &amp;scy;&amp;ocy;&amp;bcy;&amp;rcy;&amp;acy;&amp;ncy;&amp;icy;&amp;icy; &amp;Lcy;&amp;iecy;&amp;rcy;&amp;mcy;&amp;ocy;&amp;ncy;&amp;tcy;&amp;ocy;&amp;vcy;&amp;acy;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986667"/>
            <a:ext cx="6357982" cy="40563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В Пятигорске на дуэли с майором Мартыновым</a:t>
            </a:r>
            <a:endParaRPr lang="ru-RU" sz="4000" b="1" dirty="0"/>
          </a:p>
        </p:txBody>
      </p:sp>
      <p:pic>
        <p:nvPicPr>
          <p:cNvPr id="45058" name="Picture 2" descr="Chess-Online.ru &quot; &amp;Fcy;&amp;ocy;&amp;rcy;&amp;ucy;&amp;mcy; &quot; &amp;Pcy;&amp;rcy;&amp;ocy;&amp;scy;&amp;mcy;&amp;ocy;&amp;tcy;&amp;rcy; &amp;tcy;&amp;iecy;&amp;mcy;&amp;ycy; &quot; &amp;Scy;&amp;iecy;&amp;vcy;&amp;iecy;&amp;rcy;&amp;ncy;&amp;ycy;&amp;jcy; &amp;Kcy;&amp;acy;&amp;vcy;&amp;kcy;&amp;acy;&amp;zcy;.&amp;Fcy;&amp;ocy;&amp;tcy;&amp;ocy;&amp;tcy;&amp;ucy;&amp;rcy;&amp;icy;&amp;zcy;&amp;mcy;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71612"/>
            <a:ext cx="7620000" cy="5086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68728"/>
          </a:xfrm>
        </p:spPr>
        <p:txBody>
          <a:bodyPr>
            <a:normAutofit fontScale="90000"/>
          </a:bodyPr>
          <a:lstStyle/>
          <a:p>
            <a:r>
              <a:rPr lang="ru-RU" sz="5400" b="1" dirty="0">
                <a:solidFill>
                  <a:srgbClr val="002060"/>
                </a:solidFill>
              </a:rPr>
              <a:t>Лермонтов Михаил Юрьевич</a:t>
            </a:r>
            <a:br>
              <a:rPr lang="ru-RU" sz="5400" b="1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Объект 3" descr="&amp;Bcy;&amp;icy;&amp;ocy;&amp;gcy;&amp;rcy;&amp;acy;&amp;fcy;&amp;icy;&amp;yacy;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3528" y="1268760"/>
            <a:ext cx="4104456" cy="50375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644008" y="2564904"/>
            <a:ext cx="44999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70C0"/>
                </a:solidFill>
                <a:latin typeface="+mj-lt"/>
              </a:rPr>
              <a:t>Родился в Москве  </a:t>
            </a:r>
          </a:p>
          <a:p>
            <a:pPr algn="ctr"/>
            <a:r>
              <a:rPr lang="ru-RU" sz="3200" dirty="0">
                <a:solidFill>
                  <a:srgbClr val="0070C0"/>
                </a:solidFill>
                <a:latin typeface="+mj-lt"/>
              </a:rPr>
              <a:t>в  ночь со 2 на 3 октября  1814г.</a:t>
            </a:r>
          </a:p>
          <a:p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743305" y="5013176"/>
            <a:ext cx="281038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1814 – 1841 </a:t>
            </a:r>
            <a:r>
              <a:rPr lang="ru-RU" sz="3200" b="1" dirty="0" err="1">
                <a:solidFill>
                  <a:srgbClr val="00206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г.г</a:t>
            </a:r>
            <a:r>
              <a:rPr lang="ru-RU" sz="3200" b="1" dirty="0">
                <a:solidFill>
                  <a:srgbClr val="00206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4387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Дом – музей  в Тарханах</a:t>
            </a:r>
            <a:endParaRPr lang="ru-RU" b="1" dirty="0"/>
          </a:p>
        </p:txBody>
      </p:sp>
      <p:pic>
        <p:nvPicPr>
          <p:cNvPr id="28674" name="Picture 2" descr="&amp;Ocy;&amp;dcy;&amp;icy;&amp;ncy;&amp;ocy;&amp;chcy;&amp;iecy;&amp;scy;&amp;tcy;&amp;vcy;&amp;ocy; &amp;Lcy;&amp;iecy;&amp;rcy;&amp;mcy;&amp;ocy;&amp;ncy;&amp;tcy;&amp;ocy;&amp;vcy; - &amp;Scy;&amp;tcy;&amp;icy;&amp;khcy;&amp;icy; &amp;Lcy;&amp;iecy;&amp;rcy;&amp;mcy;&amp;ocy;&amp;ncy;&amp;tcy;&amp;ocy;&amp;vcy;&amp;acy; - &amp;Kcy;&amp;acy;&amp;rcy;&amp;tcy;&amp;icy;&amp;ncy;&amp;kcy;&amp;icy; &amp;pcy;&amp;ocy; &amp;lcy;&amp;icy;&amp;tcy;&amp;iecy;&amp;rcy;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357430"/>
            <a:ext cx="5214974" cy="39167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&amp;Tcy;&amp;rcy;&amp;ucy;&amp;dcy;&amp;ncy;&amp;ocy; &amp;gcy;&amp;iecy;&amp;ncy;&amp;icy;&amp;yucy; &amp;zhcy;&amp;icy;&amp;tcy;&amp;softcy; &amp;ocy;&amp;bcy;&amp;ycy;&amp;chcy;&amp;ncy;&amp;ocy;&amp;jcy; &amp;zhcy;&amp;icy;&amp;zcy;&amp;ncy;&amp;softcy;&amp;yucy;...,&amp;ocy;&amp;ncy; &amp;rcy;&amp;acy;&amp;ncy;&amp;ocy; &amp;ucy;&amp;mcy;&amp;iecy;&amp;rcy; &amp;Acy;.&amp;Pcy;.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907" y="285728"/>
            <a:ext cx="8596373" cy="6447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8640" y="285728"/>
            <a:ext cx="8138160" cy="60388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Составил первый рукописный сборник своих произведение в </a:t>
            </a:r>
          </a:p>
          <a:p>
            <a:pPr algn="ctr">
              <a:buNone/>
            </a:pP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15 лет</a:t>
            </a:r>
            <a:endParaRPr lang="ru-RU" sz="40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285992"/>
            <a:ext cx="6075743" cy="4149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&amp;Lcy;&amp;iecy;&amp;rcy;&amp;mcy;&amp;ocy;&amp;ncy;&amp;tcy;&amp;ocy;&amp;vcy;: &amp;pcy;&amp;ocy;&amp;scy;&amp;lcy;&amp;iecy;&amp;dcy;&amp;ncy;&amp;yacy;&amp;yacy; &amp;dcy;&amp;ucy;&amp;ecy;&amp;lcy;&amp;softcy; &amp;Bcy;&amp;icy;&amp;bcy;&amp;lcy;&amp;icy;&amp;ocy;&amp;tcy;&amp;iecy;&amp;kcy;&amp;acy; &amp;gcy;&amp;ocy;&amp;rcy;&amp;ocy;&amp;dcy;&amp;acy; 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85794"/>
            <a:ext cx="4475232" cy="57292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357818" y="2000240"/>
            <a:ext cx="350046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Владел в </a:t>
            </a:r>
            <a:r>
              <a:rPr lang="ru-RU" sz="4000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совершенствефранцузским</a:t>
            </a: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и немецким  языками</a:t>
            </a:r>
            <a:endParaRPr lang="ru-RU" sz="40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Кавказ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4818" name="Picture 2" descr="&amp;Ucy;&amp;rcy;&amp;ocy;&amp;kcy; &amp;lcy;&amp;icy;&amp;tcy;&amp;iecy;&amp;rcy;&amp;acy;&amp;tcy;&amp;ucy;&amp;rcy;&amp;ycy; &amp;vcy; 6 &amp;kcy;&amp;lcy;&amp;acy;&amp;scy;&amp;scy;&amp;iecy; &amp;Tcy;&amp;iecy;&amp;mcy;&amp;acy;: &quot;&amp;Ocy;&amp;scy;&amp;ocy;&amp;bcy;&amp;iecy;&amp;ncy;&amp;ncy;&amp;ocy;&amp;scy;&amp;tcy;&amp;icy; &amp;vcy;&amp;ycy;&amp;rcy;&amp;acy;&amp;zhcy;&amp;iecy;&amp;ncy;&amp;icy;&amp;yacy; &amp;tcy;&amp;iecy;&amp;mcy;&amp;ycy; &amp;ocy;&amp;dcy;&amp;icy;&amp;ncy;&amp;ocy;&amp;chcy;&amp;iecy;&amp;scy;&amp;tcy;&amp;vcy;&amp;acy; &amp;vcy; &amp;lcy;&amp;icy;&amp;rcy;&amp;icy;&amp;kcy;&amp;iecy; &amp;Mcy;. &amp;YUcy;. &amp;Lcy;&amp;iecy;&amp;rcy;&amp;mcy;&amp;ocy;&amp;ncy;&amp;tcy;&amp;ocy;&amp;vcy;&amp;acy;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00108"/>
            <a:ext cx="8461270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&quot;&amp;Scy;&amp;mcy;&amp;iecy;&amp;rcy;&amp;tcy;&amp;softcy; &amp;Pcy;&amp;ocy;&amp;ecy;&amp;tcy;&amp;acy;&quot; - &amp;Pcy;&amp;rcy;&amp;iecy;&amp;zcy;&amp;iecy;&amp;ncy;&amp;tcy;&amp;acy;&amp;tscy;&amp;icy;&amp;yacy; 3538/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RUSSIA.RU - &amp;Bcy;&amp;lcy;&amp;ocy;&amp;gcy;&amp;icy; - michael micha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14290"/>
            <a:ext cx="4286280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122</TotalTime>
  <Words>117</Words>
  <Application>Microsoft Office PowerPoint</Application>
  <PresentationFormat>Экран (4:3)</PresentationFormat>
  <Paragraphs>22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Презентация PowerPoint</vt:lpstr>
      <vt:lpstr>Лермонтов Михаил Юрьевич </vt:lpstr>
      <vt:lpstr>Дом – музей  в Тарханах</vt:lpstr>
      <vt:lpstr>Презентация PowerPoint</vt:lpstr>
      <vt:lpstr>Презентация PowerPoint</vt:lpstr>
      <vt:lpstr>Презентация PowerPoint</vt:lpstr>
      <vt:lpstr>Кавказ</vt:lpstr>
      <vt:lpstr>Презентация PowerPoint</vt:lpstr>
      <vt:lpstr>Презентация PowerPoint</vt:lpstr>
      <vt:lpstr>«Дума»  1838 г.</vt:lpstr>
      <vt:lpstr>«Домик Лермонтова» в Пятигорске</vt:lpstr>
      <vt:lpstr>«Пророк»  1841г.</vt:lpstr>
      <vt:lpstr>В Пятигорске на дуэли с майором Мартыновым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14</cp:revision>
  <dcterms:created xsi:type="dcterms:W3CDTF">2014-11-10T12:18:24Z</dcterms:created>
  <dcterms:modified xsi:type="dcterms:W3CDTF">2014-11-23T12:22:56Z</dcterms:modified>
</cp:coreProperties>
</file>