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B8F7C-40C2-4BFB-A0BB-079FE8169A88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2B564-C50B-47F5-A19D-D727303F83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F8870-64AB-4C27-80C9-8C620E96E9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43150-E087-4138-9EDA-6D5B58F430A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43150-E087-4138-9EDA-6D5B58F430A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43150-E087-4138-9EDA-6D5B58F430A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43150-E087-4138-9EDA-6D5B58F430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6569-3135-4355-926E-5F1AD1DCD51F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265F-BB67-482F-8208-287D446F81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643866" cy="857255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Исследования свойства воды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797152"/>
            <a:ext cx="5000628" cy="1143008"/>
          </a:xfrm>
        </p:spPr>
        <p:txBody>
          <a:bodyPr/>
          <a:lstStyle/>
          <a:p>
            <a:pPr algn="l"/>
            <a:r>
              <a:rPr lang="ru-RU" sz="2400" b="1" i="0" dirty="0" smtClean="0">
                <a:solidFill>
                  <a:srgbClr val="002060"/>
                </a:solidFill>
              </a:rPr>
              <a:t>Выполнила:</a:t>
            </a:r>
          </a:p>
          <a:p>
            <a:pPr algn="l"/>
            <a:r>
              <a:rPr lang="ru-RU" sz="2400" b="1" i="0" dirty="0" smtClean="0">
                <a:solidFill>
                  <a:srgbClr val="002060"/>
                </a:solidFill>
              </a:rPr>
              <a:t>Захарова Маша, ученица 5 класса</a:t>
            </a:r>
            <a:r>
              <a:rPr lang="ru-RU" sz="2400" b="1" i="0" dirty="0">
                <a:solidFill>
                  <a:srgbClr val="000000"/>
                </a:solidFill>
              </a:rPr>
              <a:t>.</a:t>
            </a:r>
            <a:endParaRPr lang="ru-RU" sz="2400" b="1" i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процессом кипения воды.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285860"/>
            <a:ext cx="8786874" cy="497207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Приборы и материалы: сосуд с водой, термометр, часы.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00364" y="2000240"/>
          <a:ext cx="5857920" cy="295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4"/>
                <a:gridCol w="1285884"/>
                <a:gridCol w="1571636"/>
                <a:gridCol w="1643076"/>
              </a:tblGrid>
              <a:tr h="376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наблюдения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Время, 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Температура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воды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Наблюдение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91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Внизу появились пузырьки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91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Пузырьков стало больше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воде происходит колебания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Вода кипит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Рисунок 6" descr="C:\Users\аля\Desktop\Нач.класс\SAM_05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00306"/>
            <a:ext cx="2479676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0034" y="521495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вода кипит при температуре 100 </a:t>
            </a:r>
            <a:r>
              <a:rPr lang="ru-RU" sz="2400" dirty="0" smtClean="0">
                <a:solidFill>
                  <a:srgbClr val="002060"/>
                </a:solidFill>
                <a:latin typeface="Calibri"/>
                <a:cs typeface="Calibri"/>
              </a:rPr>
              <a:t>°С.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928662" y="274638"/>
            <a:ext cx="7215238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Исследование изменения со временем   температуры остывающей воды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4214818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теплообмене происходит выравнивание температур.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9441" name="Picture 1" descr="H:\DCIM\100KC142\100_26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3714752"/>
            <a:ext cx="3119459" cy="233959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285860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Приборы и материалы: стакан с водой, термометр (2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4" y="1928802"/>
          <a:ext cx="8429688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4"/>
                <a:gridCol w="801690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°C</a:t>
                      </a:r>
                      <a:endParaRPr lang="ru-RU" sz="2000" b="0" baseline="0" dirty="0" smtClean="0">
                        <a:solidFill>
                          <a:srgbClr val="FFFFFF"/>
                        </a:solidFill>
                        <a:latin typeface="Calibri"/>
                        <a:cs typeface="Calibri"/>
                      </a:endParaRPr>
                    </a:p>
                    <a:p>
                      <a:pPr algn="ctr"/>
                      <a:r>
                        <a:rPr lang="ru-RU" sz="2000" b="0" baseline="0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помещ</a:t>
                      </a:r>
                      <a:r>
                        <a:rPr lang="ru-RU" sz="2000" b="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lang="ru-RU" sz="2000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˳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°C</a:t>
                      </a:r>
                      <a:endParaRPr lang="ru-RU" sz="2000" b="0" baseline="0" dirty="0" smtClean="0">
                        <a:solidFill>
                          <a:srgbClr val="FFFFFF"/>
                        </a:solidFill>
                        <a:latin typeface="Calibri"/>
                        <a:cs typeface="Calibri"/>
                      </a:endParaRP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воды</a:t>
                      </a:r>
                      <a:endParaRPr lang="ru-RU" sz="2000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20 </a:t>
                      </a:r>
                      <a:r>
                        <a:rPr lang="ru-RU" sz="1800" b="0" baseline="0" dirty="0" smtClean="0">
                          <a:solidFill>
                            <a:srgbClr val="FFFFFF"/>
                          </a:solidFill>
                        </a:rPr>
                        <a:t> мин</a:t>
                      </a:r>
                      <a:endParaRPr lang="ru-RU" sz="2000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45</a:t>
                      </a:r>
                      <a:r>
                        <a:rPr lang="ru-RU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ru-RU" sz="1800" b="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ru-RU" sz="1800" b="0" baseline="0" dirty="0" smtClean="0">
                          <a:solidFill>
                            <a:srgbClr val="FFFFFF"/>
                          </a:solidFill>
                        </a:rPr>
                        <a:t>мин</a:t>
                      </a:r>
                      <a:endParaRPr lang="ru-RU" sz="2000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1 ч</a:t>
                      </a: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15</a:t>
                      </a:r>
                      <a:r>
                        <a:rPr lang="ru-RU" sz="1800" b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ru-RU" sz="2000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1 ч</a:t>
                      </a: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45</a:t>
                      </a:r>
                      <a:endParaRPr lang="ru-RU" sz="2000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ru-RU" sz="2000" b="0" baseline="0" dirty="0" smtClean="0">
                          <a:solidFill>
                            <a:srgbClr val="FFFFFF"/>
                          </a:solidFill>
                        </a:rPr>
                        <a:t> ч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rgbClr val="FFFFFF"/>
                          </a:solidFill>
                        </a:rPr>
                        <a:t>40</a:t>
                      </a:r>
                      <a:endParaRPr lang="ru-RU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3 ч</a:t>
                      </a: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15</a:t>
                      </a:r>
                      <a:endParaRPr lang="ru-RU" sz="2000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FFFF"/>
                          </a:solidFill>
                        </a:rPr>
                        <a:t>4 ч</a:t>
                      </a:r>
                    </a:p>
                    <a:p>
                      <a:pPr algn="ctr"/>
                      <a:endParaRPr lang="ru-RU" sz="2000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21</a:t>
                      </a:r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76</a:t>
                      </a:r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62</a:t>
                      </a:r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53</a:t>
                      </a:r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39</a:t>
                      </a:r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29</a:t>
                      </a:r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22</a:t>
                      </a:r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989034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Наблюдение передачи давления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928662" y="4429132"/>
            <a:ext cx="7215238" cy="107157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Я набрала воду в шприц. И прикрепила шарик. При надавливании на поршня вода выходит из всех отверстий.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gray">
          <a:xfrm>
            <a:off x="500034" y="5643578"/>
            <a:ext cx="800102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давление в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передается во всех направлениях</a:t>
            </a: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357298"/>
            <a:ext cx="7179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Приборы и материалы: сосуд с водой, шприц, шарик.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7393" name="Picture 1" descr="E:\SAM_02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000240"/>
            <a:ext cx="2857520" cy="2143140"/>
          </a:xfrm>
          <a:prstGeom prst="rect">
            <a:avLst/>
          </a:prstGeom>
          <a:noFill/>
        </p:spPr>
      </p:pic>
      <p:pic>
        <p:nvPicPr>
          <p:cNvPr id="187394" name="Picture 2" descr="E:\SAM_02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000240"/>
            <a:ext cx="2857488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715304" cy="714379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 ли вода электрический ток?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8643998" cy="11430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Приборы: Вольтметр, амперметр, батарейка,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ключ, зажимы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соединительные провода.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21" name="Object 1"/>
          <p:cNvGraphicFramePr>
            <a:graphicFrameLocks noChangeAspect="1"/>
          </p:cNvGraphicFramePr>
          <p:nvPr/>
        </p:nvGraphicFramePr>
        <p:xfrm>
          <a:off x="4643438" y="2635271"/>
          <a:ext cx="2786082" cy="1754550"/>
        </p:xfrm>
        <a:graphic>
          <a:graphicData uri="http://schemas.openxmlformats.org/presentationml/2006/ole">
            <p:oleObj spid="_x0000_s2050" name="Формула" r:id="rId4" imgW="1091880" imgH="850680" progId="Equation.3">
              <p:embed/>
            </p:oleObj>
          </a:graphicData>
        </a:graphic>
      </p:graphicFrame>
      <p:sp>
        <p:nvSpPr>
          <p:cNvPr id="10" name="Содержимое 2"/>
          <p:cNvSpPr txBox="1">
            <a:spLocks/>
          </p:cNvSpPr>
          <p:nvPr/>
        </p:nvSpPr>
        <p:spPr bwMode="gray">
          <a:xfrm>
            <a:off x="714348" y="5000636"/>
            <a:ext cx="771530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проводит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электрический ток, также как и металлы.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22" name="Picture 2" descr="H:\DCIM\100KC142\100_26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2285992"/>
            <a:ext cx="3379469" cy="2534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2000" cy="106984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Оптика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gray">
          <a:xfrm>
            <a:off x="457200" y="238125"/>
            <a:ext cx="764381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Опыт №8.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Оптический эксперимент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Рисунок 10" descr="P1050074.JPG"/>
          <p:cNvPicPr>
            <a:picLocks noChangeAspect="1"/>
          </p:cNvPicPr>
          <p:nvPr/>
        </p:nvPicPr>
        <p:blipFill>
          <a:blip r:embed="rId3" cstate="print"/>
          <a:srcRect l="23437" t="25000" r="31250" b="12500"/>
          <a:stretch>
            <a:fillRect/>
          </a:stretch>
        </p:blipFill>
        <p:spPr>
          <a:xfrm>
            <a:off x="4929190" y="1500174"/>
            <a:ext cx="2714613" cy="2714644"/>
          </a:xfrm>
          <a:prstGeom prst="rect">
            <a:avLst/>
          </a:prstGeom>
        </p:spPr>
      </p:pic>
      <p:pic>
        <p:nvPicPr>
          <p:cNvPr id="12" name="Содержимое 4" descr="DSC03222.JPG"/>
          <p:cNvPicPr>
            <a:picLocks noChangeAspect="1"/>
          </p:cNvPicPr>
          <p:nvPr/>
        </p:nvPicPr>
        <p:blipFill>
          <a:blip r:embed="rId4" cstate="print">
            <a:lum bright="-10000" contrast="20000"/>
          </a:blip>
          <a:srcRect l="10613" r="15094"/>
          <a:stretch>
            <a:fillRect/>
          </a:stretch>
        </p:blipFill>
        <p:spPr bwMode="gray">
          <a:xfrm rot="5400000">
            <a:off x="1511699" y="1487257"/>
            <a:ext cx="2714644" cy="274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одержимое 2"/>
          <p:cNvSpPr txBox="1">
            <a:spLocks/>
          </p:cNvSpPr>
          <p:nvPr/>
        </p:nvSpPr>
        <p:spPr bwMode="gray">
          <a:xfrm>
            <a:off x="285720" y="4429132"/>
            <a:ext cx="835824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пропускает световые волны различных частот.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Однако, такие оптические свойства характерны не только воде, но 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твёрдым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телам, например, стеклу.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255</Words>
  <Application>Microsoft Office PowerPoint</Application>
  <PresentationFormat>Экран (4:3)</PresentationFormat>
  <Paragraphs>82</Paragraphs>
  <Slides>6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Исследования свойства воды</vt:lpstr>
      <vt:lpstr> Наблюдение за процессом кипения воды. </vt:lpstr>
      <vt:lpstr> Исследование изменения со временем   температуры остывающей воды</vt:lpstr>
      <vt:lpstr> Наблюдение передачи давления</vt:lpstr>
      <vt:lpstr> Проводит ли вода электрический ток?</vt:lpstr>
      <vt:lpstr> Оптика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Исследования свойства воды</dc:title>
  <dc:creator>аля</dc:creator>
  <cp:lastModifiedBy>аля</cp:lastModifiedBy>
  <cp:revision>1</cp:revision>
  <dcterms:created xsi:type="dcterms:W3CDTF">2013-04-04T01:27:05Z</dcterms:created>
  <dcterms:modified xsi:type="dcterms:W3CDTF">2013-04-04T01:32:46Z</dcterms:modified>
</cp:coreProperties>
</file>