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91" r:id="rId2"/>
    <p:sldId id="292" r:id="rId3"/>
    <p:sldId id="293" r:id="rId4"/>
    <p:sldId id="294" r:id="rId5"/>
    <p:sldId id="295" r:id="rId6"/>
    <p:sldId id="300" r:id="rId7"/>
    <p:sldId id="296" r:id="rId8"/>
    <p:sldId id="297" r:id="rId9"/>
    <p:sldId id="299" r:id="rId10"/>
    <p:sldId id="305" r:id="rId11"/>
    <p:sldId id="298" r:id="rId12"/>
    <p:sldId id="304" r:id="rId13"/>
    <p:sldId id="303" r:id="rId14"/>
    <p:sldId id="302" r:id="rId15"/>
    <p:sldId id="308" r:id="rId16"/>
    <p:sldId id="301" r:id="rId17"/>
    <p:sldId id="307" r:id="rId18"/>
    <p:sldId id="30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67" autoAdjust="0"/>
  </p:normalViewPr>
  <p:slideViewPr>
    <p:cSldViewPr>
      <p:cViewPr>
        <p:scale>
          <a:sx n="50" d="100"/>
          <a:sy n="50" d="100"/>
        </p:scale>
        <p:origin x="-96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9D52AD-5C61-4B03-9BA5-995CB25219E7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B8BE81-5687-4F19-8E40-599F9D990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A836B-9F51-4FE0-90B5-782049330DC4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DA93E0-F91D-450F-8736-01E8CFADF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4A2C21-916F-4EBB-B58A-E9B2EC079C86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A2F760-5F27-49BA-A457-8B045D877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A7490C-527B-4C4D-A950-11DC8DCDDA83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1F2CF5-21F5-498E-8023-6E369663D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E40D21-0AEF-4230-903E-B7030976FF36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D7E949-8AF0-474D-9DA7-8864392F0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0B45AA-ABFC-4850-BDB9-1CD00B8491B4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EF782-D35A-46E3-869D-EC8ADB0204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A6F45F-537C-4E08-BD6A-414774E83901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E17381-D467-4257-975E-7BE33BCFD8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D56521-C520-4D92-BC4C-4DFEA8459A7F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198878-25F9-45DD-9466-A81CE5C32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38A2E2-FCC1-42C8-88C0-722535AA7E56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8B0D0E-062E-4CEA-8019-622EC6E2F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9B643A-60FE-4F37-9B0B-720349FEF996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5A8313-C2F5-4B83-A6BB-9ACA75DFF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ACC000-0E3D-4A13-95BF-AE2558E51BA6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1DCAB-949F-488D-A268-BCF33427B9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886C08B-77C3-48C2-8363-9F072CC0AC50}" type="datetimeFigureOut">
              <a:rPr lang="en-US" smtClean="0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CBA256-EE9D-472D-9D52-501E1BB0E7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Руководителя клуба любителей песни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«Музыка души»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Валеевой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Ю.Л.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07362" cy="5032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Темп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(от итальянского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«время») –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это степень скорости исполнения и характер движения музыкального произведения.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685800" y="29718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Речитатив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певучий, выразительный  разговор.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609600" y="3733800"/>
            <a:ext cx="800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/>
            <a:r>
              <a:rPr lang="ru-RU" sz="2800" u="sng">
                <a:latin typeface="Times New Roman" pitchFamily="18" charset="0"/>
                <a:cs typeface="Times New Roman" pitchFamily="18" charset="0"/>
              </a:rPr>
              <a:t>«Лошади в океане»</a:t>
            </a:r>
            <a:endParaRPr lang="ru-RU" sz="1400" u="sng"/>
          </a:p>
          <a:p>
            <a:pPr indent="180975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музыка  Виктора Берковского,</a:t>
            </a:r>
          </a:p>
          <a:p>
            <a:pPr indent="180975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слова Бориса Слуцкого</a:t>
            </a:r>
            <a:endParaRPr lang="ru-RU" sz="360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4603" y="3657600"/>
            <a:ext cx="35039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62000" y="838200"/>
            <a:ext cx="71628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Динамические оттенки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dinamikos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 «силовой»)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26670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533400" y="2514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в музыке это все, что касается силы (громкости) музыкального звучания.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6126162" cy="5108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Ритм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это чередование коротких и длинных звуков.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 «На далекой Амазонке»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музыка В.Берковского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 М.Синельникова,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слова Р.Киплинга,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перевод С.Маршака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1393" y="2362200"/>
            <a:ext cx="3402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90600" y="990600"/>
            <a:ext cx="7040563" cy="144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Тембр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окраска звучания инструмента.</a:t>
            </a:r>
          </a:p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895600"/>
            <a:ext cx="324203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895600"/>
            <a:ext cx="3445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Аккомпанемент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часть музыкальной ткани, которая,      сопровождает, поддерживает, дополняет голос или солирующий инструмент.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«А хочешь, я выучусь шить»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Вероника Долина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исполняет Денисова Алина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6860" y="3276600"/>
            <a:ext cx="332336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70866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Сольные партии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609600" y="2438400"/>
            <a:ext cx="3581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u="sng">
                <a:latin typeface="Times New Roman" pitchFamily="18" charset="0"/>
                <a:cs typeface="Times New Roman" pitchFamily="18" charset="0"/>
              </a:rPr>
              <a:t>«Трамвайчик»</a:t>
            </a:r>
          </a:p>
          <a:p>
            <a:endParaRPr lang="ru-RU" sz="1600" u="sng"/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Юрий Харченко</a:t>
            </a:r>
            <a:endParaRPr lang="ru-RU" sz="400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133600"/>
            <a:ext cx="4497256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Транспонирование 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перенесение всего сочинения или его части на другую (по отношению к базовой) высоту.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513829"/>
            <a:ext cx="5301074" cy="28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Модуляция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переход из одной тональности в другую.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«Друг»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Владимир Высоцкий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исполняет Ильин Сергей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2100132"/>
            <a:ext cx="2886075" cy="357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Вступление, проигрыш и заключение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«Осенний вальс»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Леонид Семаков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981200"/>
            <a:ext cx="3505200" cy="36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07362" cy="327977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Тема мастер-класса: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Творческая интерпретация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музыкального репертуара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клуба любителей песни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«Музыка души».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2895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327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Интерпретация в искусстве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индивидуальная трактовка исполнителем исполняемого произведения.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2362200"/>
            <a:ext cx="3625850" cy="33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183563" cy="2965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Этапы работы над песней.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коллективное прослушивание песни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вокальная и инструментальная работа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667000"/>
            <a:ext cx="21032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2590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503238" y="685800"/>
            <a:ext cx="4906962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Аранжировка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(от фр. приводить в порядок, устраивать) —  это украшение музыки, благодаря аранжировке песня может приобрести яркие краски и получить новую жизнь. </a:t>
            </a:r>
          </a:p>
          <a:p>
            <a:pPr eaLnBrk="1" hangingPunct="1"/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2514600"/>
            <a:ext cx="275818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62000" y="1371600"/>
            <a:ext cx="5334000" cy="2736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Повторы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«Алые паруса»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990600"/>
            <a:ext cx="3505200" cy="42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6553200" cy="2438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Эффект «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Эхо»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«Фрагмент»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Олег Митяев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910459"/>
            <a:ext cx="3962400" cy="39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685800" y="685800"/>
            <a:ext cx="73914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Подголоски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Вокализ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пение без слов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Холода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Стихи  В. Павлинова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Музыка  А. Васина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590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077200" cy="3575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Средства музыкальной выразительности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это те средства выразительности, благодаря которым исполнитель может передавать свои чувства и образы через звук, через игру на инструменте.</a:t>
            </a:r>
          </a:p>
          <a:p>
            <a:pPr eaLnBrk="1" hangingPunct="1"/>
            <a:endParaRPr lang="ru-RU" smtClean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009" y="3733801"/>
            <a:ext cx="2780791" cy="20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626</TotalTime>
  <Words>344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Марина</cp:lastModifiedBy>
  <cp:revision>57</cp:revision>
  <dcterms:created xsi:type="dcterms:W3CDTF">2010-10-18T07:49:12Z</dcterms:created>
  <dcterms:modified xsi:type="dcterms:W3CDTF">2014-12-02T19:47:25Z</dcterms:modified>
</cp:coreProperties>
</file>