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662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589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6883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384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9954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530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6454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4579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22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834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463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E6F140-2E68-4825-98EE-8355634E0ADD}" type="datetimeFigureOut">
              <a:rPr lang="ru-RU" smtClean="0"/>
              <a:t>29.01.2013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1A45D2-3E02-4434-BA89-A10EA94EAB3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3128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917575"/>
            <a:ext cx="8315325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39347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4F4F4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</cp:revision>
  <dcterms:created xsi:type="dcterms:W3CDTF">2013-01-29T16:05:05Z</dcterms:created>
  <dcterms:modified xsi:type="dcterms:W3CDTF">2013-01-29T16:08:22Z</dcterms:modified>
</cp:coreProperties>
</file>