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2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58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8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8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95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3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5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7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22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83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6F140-2E68-4825-98EE-8355634E0ADD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45D2-3E02-4434-BA89-A10EA94EA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2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917575"/>
            <a:ext cx="83153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934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2013-01-29T16:05:05Z</dcterms:created>
  <dcterms:modified xsi:type="dcterms:W3CDTF">2013-01-29T16:08:22Z</dcterms:modified>
</cp:coreProperties>
</file>