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3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4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4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2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6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4927-CE96-4AF4-A691-BAA2CF393944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19B5-956A-4B6A-9403-1C7130ADF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4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471328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632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2013-01-29T16:44:32Z</dcterms:created>
  <dcterms:modified xsi:type="dcterms:W3CDTF">2013-01-29T16:45:40Z</dcterms:modified>
</cp:coreProperties>
</file>