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3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4927-CE96-4AF4-A691-BAA2CF393944}" type="datetimeFigureOut">
              <a:rPr lang="ru-RU" smtClean="0"/>
              <a:t>29.01.2013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19B5-956A-4B6A-9403-1C7130ADF8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266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4927-CE96-4AF4-A691-BAA2CF393944}" type="datetimeFigureOut">
              <a:rPr lang="ru-RU" smtClean="0"/>
              <a:t>29.01.2013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19B5-956A-4B6A-9403-1C7130ADF8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85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4927-CE96-4AF4-A691-BAA2CF393944}" type="datetimeFigureOut">
              <a:rPr lang="ru-RU" smtClean="0"/>
              <a:t>29.01.2013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19B5-956A-4B6A-9403-1C7130ADF8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602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4927-CE96-4AF4-A691-BAA2CF393944}" type="datetimeFigureOut">
              <a:rPr lang="ru-RU" smtClean="0"/>
              <a:t>29.01.2013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19B5-956A-4B6A-9403-1C7130ADF8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0537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4927-CE96-4AF4-A691-BAA2CF393944}" type="datetimeFigureOut">
              <a:rPr lang="ru-RU" smtClean="0"/>
              <a:t>29.01.2013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19B5-956A-4B6A-9403-1C7130ADF8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017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4927-CE96-4AF4-A691-BAA2CF393944}" type="datetimeFigureOut">
              <a:rPr lang="ru-RU" smtClean="0"/>
              <a:t>29.01.2013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19B5-956A-4B6A-9403-1C7130ADF8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6046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4927-CE96-4AF4-A691-BAA2CF393944}" type="datetimeFigureOut">
              <a:rPr lang="ru-RU" smtClean="0"/>
              <a:t>29.01.2013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19B5-956A-4B6A-9403-1C7130ADF8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44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4927-CE96-4AF4-A691-BAA2CF393944}" type="datetimeFigureOut">
              <a:rPr lang="ru-RU" smtClean="0"/>
              <a:t>29.01.2013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19B5-956A-4B6A-9403-1C7130ADF8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423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4927-CE96-4AF4-A691-BAA2CF393944}" type="datetimeFigureOut">
              <a:rPr lang="ru-RU" smtClean="0"/>
              <a:t>29.01.2013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19B5-956A-4B6A-9403-1C7130ADF8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36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4927-CE96-4AF4-A691-BAA2CF393944}" type="datetimeFigureOut">
              <a:rPr lang="ru-RU" smtClean="0"/>
              <a:t>29.01.2013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19B5-956A-4B6A-9403-1C7130ADF8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365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4927-CE96-4AF4-A691-BAA2CF393944}" type="datetimeFigureOut">
              <a:rPr lang="ru-RU" smtClean="0"/>
              <a:t>29.01.2013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19B5-956A-4B6A-9403-1C7130ADF8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608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44927-CE96-4AF4-A691-BAA2CF393944}" type="datetimeFigureOut">
              <a:rPr lang="ru-RU" smtClean="0"/>
              <a:t>29.01.2013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919B5-956A-4B6A-9403-1C7130ADF8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3847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04664"/>
            <a:ext cx="4713287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56322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4F4F4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</cp:revision>
  <dcterms:created xsi:type="dcterms:W3CDTF">2013-01-29T16:44:32Z</dcterms:created>
  <dcterms:modified xsi:type="dcterms:W3CDTF">2013-01-29T16:45:40Z</dcterms:modified>
</cp:coreProperties>
</file>