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7C7D6B-2D7A-4583-AE66-F9DF038F67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D0EC94-4DCD-4311-8329-D2DFBC776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skina-nataliy@mail.ru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nsportal.ru/lyskina-natalya-aleksandrovn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Описание: http://uld7.mycdn.me/getImage?photoId=482526503780&amp;photoType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" r="10938" b="34375"/>
          <a:stretch>
            <a:fillRect/>
          </a:stretch>
        </p:blipFill>
        <p:spPr bwMode="auto">
          <a:xfrm>
            <a:off x="625862" y="751410"/>
            <a:ext cx="1552575" cy="1876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99793" y="450905"/>
            <a:ext cx="5112568" cy="22159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Лыскина Наталья Александровна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 первой квалификационной категории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стаж работы по данному направлению - 7 лет.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Руководитель детского объединения «Шелковый путь»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(текстильное творчество – цветоделие из ткани, батик,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интерьерная кукла Тильда и многое другое).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E-mail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liskina-nataliy@mail.ru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http://nsportal.ru/lyskina-natalya-aleksandrovna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1251" y="2967335"/>
            <a:ext cx="6120678" cy="1231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 </a:t>
            </a:r>
            <a:r>
              <a:rPr lang="ru-RU" sz="1400" b="1" i="1" dirty="0" smtClean="0"/>
              <a:t>Способ</a:t>
            </a:r>
            <a:r>
              <a:rPr lang="ru-RU" sz="1400" b="1" i="1" dirty="0"/>
              <a:t>:</a:t>
            </a:r>
            <a:r>
              <a:rPr lang="ru-RU" sz="1400" dirty="0"/>
              <a:t> холодный батик. </a:t>
            </a:r>
            <a:r>
              <a:rPr lang="ru-RU" sz="1400" dirty="0" smtClean="0"/>
              <a:t>  </a:t>
            </a:r>
            <a:r>
              <a:rPr lang="ru-RU" sz="1400" b="1" i="1" dirty="0" smtClean="0"/>
              <a:t>Время </a:t>
            </a:r>
            <a:r>
              <a:rPr lang="ru-RU" sz="1400" b="1" i="1" dirty="0"/>
              <a:t>выполнения</a:t>
            </a:r>
            <a:r>
              <a:rPr lang="ru-RU" sz="1400" dirty="0"/>
              <a:t> </a:t>
            </a:r>
            <a:r>
              <a:rPr lang="ru-RU" sz="1400" dirty="0" smtClean="0"/>
              <a:t>40 </a:t>
            </a:r>
            <a:r>
              <a:rPr lang="ru-RU" sz="1400" dirty="0"/>
              <a:t>мин.</a:t>
            </a:r>
          </a:p>
          <a:p>
            <a:r>
              <a:rPr lang="ru-RU" sz="1400" b="1" i="1" dirty="0"/>
              <a:t>Материалы: </a:t>
            </a:r>
            <a:r>
              <a:rPr lang="ru-RU" sz="1400" dirty="0" smtClean="0"/>
              <a:t>пяльцы; ткань шифон; резервирующий </a:t>
            </a:r>
            <a:r>
              <a:rPr lang="ru-RU" sz="1400" dirty="0"/>
              <a:t>состав;</a:t>
            </a:r>
          </a:p>
          <a:p>
            <a:pPr lvl="0"/>
            <a:r>
              <a:rPr lang="ru-RU" sz="1400" dirty="0" smtClean="0"/>
              <a:t>стеклянная </a:t>
            </a:r>
            <a:r>
              <a:rPr lang="ru-RU" sz="1400" dirty="0"/>
              <a:t>трубочка для </a:t>
            </a:r>
            <a:r>
              <a:rPr lang="ru-RU" sz="1400" dirty="0" smtClean="0"/>
              <a:t>наведения резерва; краски </a:t>
            </a:r>
            <a:r>
              <a:rPr lang="ru-RU" sz="1400" dirty="0"/>
              <a:t>«Гамма». Батик - </a:t>
            </a:r>
            <a:r>
              <a:rPr lang="ru-RU" sz="1400" dirty="0" smtClean="0"/>
              <a:t>акрил; мягкие кисти; палитра</a:t>
            </a:r>
            <a:r>
              <a:rPr lang="ru-RU" sz="1400" dirty="0"/>
              <a:t>, баночка с водой, </a:t>
            </a:r>
            <a:r>
              <a:rPr lang="ru-RU" sz="1400" dirty="0" smtClean="0"/>
              <a:t>двусторонний скотч, цветная двусторонняя бумага.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11251" y="265043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Мастер-класс батик-открытка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99418" y="4602098"/>
            <a:ext cx="6048672" cy="80021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Шаг 2. </a:t>
            </a:r>
            <a:r>
              <a:rPr lang="ru-RU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Набрать в стеклянную трубочку резерв и обвести весь рисунок . Следить, чтобы все контуры были замкнутыми.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11250" y="4100681"/>
            <a:ext cx="6048673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Шаг1.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Рисуем на бумаге эскиз. Натягиваем ткань на подрамник или пяльцы. Переводим эскиз простым карандашом на ткань.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19140" y="5147121"/>
            <a:ext cx="6040782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b="1" dirty="0"/>
              <a:t>Шаг 3</a:t>
            </a:r>
            <a:r>
              <a:rPr lang="ru-RU" sz="1400" dirty="0"/>
              <a:t>. </a:t>
            </a:r>
            <a:r>
              <a:rPr lang="ru-RU" sz="1400" dirty="0"/>
              <a:t>Расписываем шелк специальными красками. Работу лучше вести от светлого тона к темному. Чтобы краска лучше растекалась шелк  можно сначала смочить водой.</a:t>
            </a:r>
          </a:p>
          <a:p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14" name="Рисунок 13" descr="http://cs3.livemaster.ru/zhurnalfoto/6/1/6/13042215555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116" y="4623901"/>
            <a:ext cx="2260066" cy="15568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Прямоугольник 11"/>
          <p:cNvSpPr/>
          <p:nvPr/>
        </p:nvSpPr>
        <p:spPr>
          <a:xfrm>
            <a:off x="2819140" y="5903893"/>
            <a:ext cx="6040782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b="1" dirty="0"/>
              <a:t>Шаг 4.</a:t>
            </a:r>
            <a:endParaRPr lang="ru-RU" sz="1400" dirty="0"/>
          </a:p>
          <a:p>
            <a:r>
              <a:rPr lang="ru-RU" sz="1400" dirty="0"/>
              <a:t>Вырезаем из цветной плотной двусторонней бумаги  основу для открытки. Делаем открытку в два сложения. В центральной части открытки делаем окно для шелка.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2551" y="2784785"/>
            <a:ext cx="1434097" cy="17209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413" y="886126"/>
            <a:ext cx="1767050" cy="16069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6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127" y="529516"/>
            <a:ext cx="3927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Шаг </a:t>
            </a:r>
            <a:r>
              <a:rPr lang="ru-RU" sz="1400" b="1" dirty="0"/>
              <a:t>5</a:t>
            </a:r>
            <a:r>
              <a:rPr lang="ru-RU" sz="1400" dirty="0"/>
              <a:t>. Расписать </a:t>
            </a:r>
            <a:r>
              <a:rPr lang="ru-RU" sz="1400" dirty="0" smtClean="0"/>
              <a:t>цветы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и листья.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127" y="4023806"/>
            <a:ext cx="13101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Шаг 6.</a:t>
            </a:r>
            <a:r>
              <a:rPr lang="ru-RU" sz="1400" dirty="0"/>
              <a:t> Приклеиваем расписанный шелк на </a:t>
            </a:r>
            <a:r>
              <a:rPr lang="ru-RU" sz="1400" dirty="0" smtClean="0"/>
              <a:t>двусторонний </a:t>
            </a:r>
            <a:r>
              <a:rPr lang="ru-RU" sz="1400" dirty="0"/>
              <a:t>скотч.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1046646"/>
            <a:ext cx="17281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Шаг 7</a:t>
            </a:r>
            <a:r>
              <a:rPr lang="ru-RU" sz="1400" dirty="0"/>
              <a:t>. В левой части открытки вырезаем окно  размером 12Х14см. Приклеиваем сторону к центральной части. Получается открытка в одно сложение.</a:t>
            </a:r>
          </a:p>
          <a:p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42815" y="908720"/>
            <a:ext cx="2088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Шаг 8.</a:t>
            </a:r>
            <a:r>
              <a:rPr lang="ru-RU" sz="1400" dirty="0"/>
              <a:t> Декорируем открытку на свой вкус.</a:t>
            </a:r>
          </a:p>
          <a:p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87" y="1196751"/>
            <a:ext cx="1768433" cy="21221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02" y="4119202"/>
            <a:ext cx="1840136" cy="1933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42" y="3600153"/>
            <a:ext cx="2952750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15" y="1954667"/>
            <a:ext cx="2114550" cy="1609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2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136</TotalTime>
  <Words>203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</dc:creator>
  <cp:lastModifiedBy>Metodist</cp:lastModifiedBy>
  <cp:revision>13</cp:revision>
  <dcterms:created xsi:type="dcterms:W3CDTF">2014-04-01T06:08:38Z</dcterms:created>
  <dcterms:modified xsi:type="dcterms:W3CDTF">2014-09-22T09:37:01Z</dcterms:modified>
</cp:coreProperties>
</file>