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1"/>
  </p:notesMasterIdLst>
  <p:sldIdLst>
    <p:sldId id="256" r:id="rId3"/>
    <p:sldId id="263" r:id="rId4"/>
    <p:sldId id="259" r:id="rId5"/>
    <p:sldId id="258" r:id="rId6"/>
    <p:sldId id="260" r:id="rId7"/>
    <p:sldId id="261" r:id="rId8"/>
    <p:sldId id="264" r:id="rId9"/>
    <p:sldId id="257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8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84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0179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A1AC44-D8BC-4325-AF82-3194F42E5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203078-BA17-4295-9132-C95FFD5B60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506091-E56C-452C-BBA5-93469B2F9A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1275" y="2101850"/>
            <a:ext cx="4227513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E6AC4D-B420-4843-A88C-010FD10E44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7725" y="555625"/>
            <a:ext cx="2151063" cy="6307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3962" cy="6307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7425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1D6D10-6A44-4C2A-9C16-C2F46854A0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162AF4-7181-473D-8267-ABAB0F0657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DD8F91-55E6-453D-B7FE-62B177D3EC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992A3F-B2E2-450B-87BA-FBB702A3EA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F97960-0AE5-41C4-B172-A9C1AF7F1B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2C05F3-77E5-40A1-9B7F-77A62F994E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A8B21C-EC22-4F1A-9227-7D88A1319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0F72B12-68E0-438A-BA1C-9F87A64205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7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7425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38125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168400"/>
            <a:ext cx="182563" cy="919163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422252"/>
            <a:ext cx="8609012" cy="3000395"/>
          </a:xfrm>
          <a:prstGeom prst="rect">
            <a:avLst/>
          </a:prstGeom>
          <a:noFill/>
          <a:ln/>
        </p:spPr>
        <p:txBody>
          <a:bodyPr lIns="0" tIns="47628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9600" dirty="0">
                <a:solidFill>
                  <a:srgbClr val="0070C0"/>
                </a:solidFill>
                <a:latin typeface="Times New Roman" pitchFamily="16" charset="0"/>
              </a:rPr>
              <a:t>Климатические </a:t>
            </a:r>
            <a:r>
              <a:rPr lang="ru-RU" sz="9600" dirty="0" smtClean="0">
                <a:solidFill>
                  <a:srgbClr val="0070C0"/>
                </a:solidFill>
                <a:latin typeface="Times New Roman" pitchFamily="16" charset="0"/>
              </a:rPr>
              <a:t>пояса</a:t>
            </a:r>
            <a:endParaRPr lang="ru-RU" sz="9600" dirty="0">
              <a:solidFill>
                <a:srgbClr val="0070C0"/>
              </a:solidFill>
              <a:latin typeface="Times New Roman" pitchFamily="1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97304" y="4422780"/>
            <a:ext cx="4929221" cy="857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948" y="2851143"/>
            <a:ext cx="3173413" cy="44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404" y="279375"/>
            <a:ext cx="9572692" cy="604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4400" dirty="0" smtClean="0">
                <a:latin typeface="Times New Roman" pitchFamily="16" charset="0"/>
              </a:rPr>
              <a:t>Неравномерное нагревание земной </a:t>
            </a:r>
            <a:r>
              <a:rPr lang="ru-RU" sz="4400" dirty="0" smtClean="0">
                <a:latin typeface="Times New Roman" pitchFamily="16" charset="0"/>
              </a:rPr>
              <a:t>поверхности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4400" dirty="0" smtClean="0">
              <a:latin typeface="Times New Roman" pitchFamily="16" charset="0"/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4400" dirty="0" smtClean="0">
              <a:latin typeface="Times New Roman" pitchFamily="16" charset="0"/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4400" dirty="0" smtClean="0">
                <a:latin typeface="Times New Roman" pitchFamily="16" charset="0"/>
              </a:rPr>
              <a:t>Распределение атмосферных осадков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4400" dirty="0" smtClean="0">
              <a:latin typeface="Times New Roman" pitchFamily="16" charset="0"/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4400" dirty="0" smtClean="0">
                <a:latin typeface="Times New Roman" pitchFamily="16" charset="0"/>
              </a:rPr>
              <a:t>Разнообразие  климата Земли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3200" dirty="0" smtClean="0">
              <a:latin typeface="Times New Roman" pitchFamily="16" charset="0"/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3200" dirty="0" smtClean="0">
              <a:latin typeface="Times New Roman" pitchFamily="16" charset="0"/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4400" dirty="0" smtClean="0">
                <a:latin typeface="Times New Roman" pitchFamily="16" charset="0"/>
              </a:rPr>
              <a:t>    13 </a:t>
            </a:r>
            <a:r>
              <a:rPr lang="ru-RU" sz="4400" dirty="0" smtClean="0">
                <a:latin typeface="Times New Roman" pitchFamily="16" charset="0"/>
              </a:rPr>
              <a:t>климатических поясов</a:t>
            </a:r>
            <a:endParaRPr lang="ru-RU" sz="4400" dirty="0">
              <a:latin typeface="Times New Roman" pitchFamily="16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754560" y="1851011"/>
            <a:ext cx="357190" cy="78581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4754560" y="3422647"/>
            <a:ext cx="428628" cy="78581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Стрелка вниз 5"/>
          <p:cNvSpPr/>
          <p:nvPr/>
        </p:nvSpPr>
        <p:spPr bwMode="auto">
          <a:xfrm>
            <a:off x="4754560" y="4637093"/>
            <a:ext cx="428628" cy="1000132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1208069"/>
            <a:ext cx="9180513" cy="2211406"/>
          </a:xfrm>
          <a:ln/>
        </p:spPr>
        <p:txBody>
          <a:bodyPr tIns="2822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Климатические </a:t>
            </a:r>
            <a:r>
              <a:rPr lang="ru-RU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пояса </a:t>
            </a:r>
            <a:r>
              <a:rPr lang="ru-RU" sz="3200" dirty="0"/>
              <a:t>—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это широтные полосы земной поверхности,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отличающиеся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от друга интенсивностью нагревания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лучами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Солнца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особенностями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циркуляции атмосферы,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сезонной смены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воздушных масс.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79388"/>
            <a:ext cx="8609012" cy="12604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/>
              <a:t>Климатические пояса мира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46300"/>
            <a:ext cx="8609012" cy="4672013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03338"/>
            <a:ext cx="10079038" cy="625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360363"/>
            <a:ext cx="8609012" cy="12604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Климатические пояса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50888" y="2076450"/>
          <a:ext cx="8609012" cy="4762500"/>
        </p:xfrm>
        <a:graphic>
          <a:graphicData uri="http://schemas.openxmlformats.org/presentationml/2006/ole">
            <p:oleObj spid="_x0000_s8194" r:id="rId4" imgW="7407720" imgH="4005360" progId="opendocument.WriterDocument.1">
              <p:embed/>
            </p:oleObj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4200525" cy="4672013"/>
          </a:xfrm>
          <a:ln/>
        </p:spPr>
        <p:txBody>
          <a:bodyPr/>
          <a:lstStyle/>
          <a:p>
            <a:pPr marL="431800" indent="-323850" algn="ctr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Постоянные: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ru-RU" sz="3200" dirty="0"/>
          </a:p>
          <a:p>
            <a:pPr marL="431800" indent="-323850">
              <a:buClr>
                <a:srgbClr val="0E594D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Экваториальный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Тропические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31800" indent="-323850">
              <a:buClr>
                <a:srgbClr val="0E594D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Умеренные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31800" indent="-323850">
              <a:buClr>
                <a:srgbClr val="0E594D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Арктический 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31800" indent="-323850">
              <a:buClr>
                <a:srgbClr val="0E594D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антарктический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5151438" y="2101850"/>
            <a:ext cx="4387850" cy="4672013"/>
          </a:xfrm>
          <a:ln/>
        </p:spPr>
        <p:txBody>
          <a:bodyPr/>
          <a:lstStyle/>
          <a:p>
            <a:pPr marL="431800" indent="-323850" algn="ctr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Переходные:</a:t>
            </a:r>
          </a:p>
          <a:p>
            <a:pPr marL="431800" indent="-323850">
              <a:buClr>
                <a:srgbClr val="0E594D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sz="3200" dirty="0"/>
          </a:p>
          <a:p>
            <a:pPr marL="431800" indent="-323850">
              <a:buClr>
                <a:srgbClr val="0E594D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Субэкваториальный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31800" indent="-323850">
              <a:buClr>
                <a:srgbClr val="0E594D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Субтропический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431800" indent="-323850">
              <a:buClr>
                <a:srgbClr val="0E594D"/>
              </a:buClr>
              <a:buSzPct val="45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Субарктический и субантарктический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111486" y="1350945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540510" y="1422383"/>
            <a:ext cx="360363" cy="720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22275"/>
            <a:ext cx="8609012" cy="1530350"/>
          </a:xfrm>
          <a:ln/>
        </p:spPr>
        <p:txBody>
          <a:bodyPr tIns="4762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Характеристика климатического пояса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46300"/>
            <a:ext cx="8609012" cy="4672013"/>
          </a:xfrm>
          <a:prstGeom prst="rect">
            <a:avLst/>
          </a:prstGeom>
          <a:noFill/>
          <a:ln/>
        </p:spPr>
        <p:txBody>
          <a:bodyPr lIns="0" tIns="42336" rIns="0" bIns="0" anchor="ctr"/>
          <a:lstStyle/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dirty="0">
                <a:latin typeface="Times New Roman" pitchFamily="16" charset="0"/>
              </a:rPr>
              <a:t>1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. Воздушные массы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2. Температура в январе и июле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3. Количество осадков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4. Режим осадков</a:t>
            </a:r>
          </a:p>
          <a:p>
            <a:pPr marL="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5. Занимаемая территория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433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82495" y="207941"/>
            <a:ext cx="5929651" cy="9286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Климатообразующие факторы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667" y="1779573"/>
            <a:ext cx="2778434" cy="8572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Географическая широта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24908" y="1779573"/>
            <a:ext cx="2778434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воздушных масс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11404" y="1779573"/>
            <a:ext cx="3016585" cy="10715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Подстилающая поверхность</a:t>
            </a:r>
          </a:p>
        </p:txBody>
      </p:sp>
      <p:sp>
        <p:nvSpPr>
          <p:cNvPr id="19" name="Стрелка вниз 18"/>
          <p:cNvSpPr/>
          <p:nvPr/>
        </p:nvSpPr>
        <p:spPr bwMode="auto">
          <a:xfrm rot="3453997" flipH="1">
            <a:off x="2142451" y="1053356"/>
            <a:ext cx="417409" cy="810847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5040312" y="1208069"/>
            <a:ext cx="428628" cy="50006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Стрелка вниз 22"/>
          <p:cNvSpPr/>
          <p:nvPr/>
        </p:nvSpPr>
        <p:spPr bwMode="auto">
          <a:xfrm rot="18010383">
            <a:off x="7591583" y="1030363"/>
            <a:ext cx="407305" cy="84799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04" y="3565523"/>
            <a:ext cx="325436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трелка вниз 24"/>
          <p:cNvSpPr/>
          <p:nvPr/>
        </p:nvSpPr>
        <p:spPr bwMode="auto">
          <a:xfrm>
            <a:off x="1539850" y="2708267"/>
            <a:ext cx="571504" cy="85725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27" name="Picture 8" descr="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42" y="3351209"/>
            <a:ext cx="2643206" cy="198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4" descr="green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42" y="5422911"/>
            <a:ext cx="2643206" cy="192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трелка вниз 28"/>
          <p:cNvSpPr/>
          <p:nvPr/>
        </p:nvSpPr>
        <p:spPr bwMode="auto">
          <a:xfrm>
            <a:off x="4897436" y="2922581"/>
            <a:ext cx="500066" cy="42862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30" name="Picture 2" descr="xqg3388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62" y="4208465"/>
            <a:ext cx="3069150" cy="2301863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31" name="Picture 3" descr="ag00434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040576" y="4137027"/>
            <a:ext cx="1303652" cy="936591"/>
          </a:xfrm>
          <a:prstGeom prst="rect">
            <a:avLst/>
          </a:prstGeom>
          <a:noFill/>
          <a:ln/>
        </p:spPr>
      </p:pic>
      <p:sp>
        <p:nvSpPr>
          <p:cNvPr id="32" name="Стрелка вправо 31"/>
          <p:cNvSpPr/>
          <p:nvPr/>
        </p:nvSpPr>
        <p:spPr bwMode="auto">
          <a:xfrm>
            <a:off x="6969138" y="5137159"/>
            <a:ext cx="928694" cy="4286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00075"/>
            <a:ext cx="8609012" cy="11731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/>
              <a:t>Домашнее задание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46300"/>
            <a:ext cx="8609012" cy="4672013"/>
          </a:xfrm>
          <a:prstGeom prst="rect">
            <a:avLst/>
          </a:prstGeom>
          <a:noFill/>
          <a:ln/>
        </p:spPr>
        <p:txBody>
          <a:bodyPr lIns="0" tIns="15120" rIns="0" bIns="0" anchor="ctr"/>
          <a:lstStyle/>
          <a:p>
            <a:pPr marL="0" indent="0" algn="ctr"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6000">
                <a:latin typeface="Lucida Grande" charset="0"/>
              </a:rPr>
              <a:t>          §</a:t>
            </a:r>
            <a:r>
              <a:rPr lang="ru-RU" sz="6000">
                <a:latin typeface="Times New Roman" pitchFamily="16" charset="0"/>
              </a:rPr>
              <a:t> 8 и вопросы 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6000">
                <a:latin typeface="Times New Roman" pitchFamily="16" charset="0"/>
              </a:rPr>
              <a:t>       на странице 44-45.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31988"/>
            <a:ext cx="2540000" cy="222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еография+7+класс+климатические+пояс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География+7+класс+климатические+пояса</Template>
  <TotalTime>75</TotalTime>
  <Words>84</Words>
  <PresentationFormat>Произвольный</PresentationFormat>
  <Paragraphs>38</Paragraphs>
  <Slides>8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География+7+класс+климатические+пояса</vt:lpstr>
      <vt:lpstr>Тема Office</vt:lpstr>
      <vt:lpstr>Текстовый документ OpenDocument</vt:lpstr>
      <vt:lpstr>Слайд 1</vt:lpstr>
      <vt:lpstr>Слайд 2</vt:lpstr>
      <vt:lpstr>   Климатические пояса — это широтные полосы земной поверхности, отличающиеся друг от друга интенсивностью нагревания лучами Солнца, особенностями  циркуляции атмосферы,  сезонной смены  воздушных масс.</vt:lpstr>
      <vt:lpstr>Климатические пояса мира</vt:lpstr>
      <vt:lpstr>Климатические пояса</vt:lpstr>
      <vt:lpstr>Характеристика климатического пояса</vt:lpstr>
      <vt:lpstr>Слайд 7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7 класс</dc:title>
  <dc:creator>Наташа</dc:creator>
  <cp:lastModifiedBy>Наташа</cp:lastModifiedBy>
  <cp:revision>10</cp:revision>
  <cp:lastPrinted>1601-01-01T00:00:00Z</cp:lastPrinted>
  <dcterms:created xsi:type="dcterms:W3CDTF">2012-09-27T15:00:15Z</dcterms:created>
  <dcterms:modified xsi:type="dcterms:W3CDTF">2013-01-24T13:58:31Z</dcterms:modified>
</cp:coreProperties>
</file>